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1"/>
  </p:sldMasterIdLst>
  <p:notesMasterIdLst>
    <p:notesMasterId r:id="rId71"/>
  </p:notesMasterIdLst>
  <p:handoutMasterIdLst>
    <p:handoutMasterId r:id="rId72"/>
  </p:handoutMasterIdLst>
  <p:sldIdLst>
    <p:sldId id="480" r:id="rId2"/>
    <p:sldId id="320" r:id="rId3"/>
    <p:sldId id="368" r:id="rId4"/>
    <p:sldId id="408" r:id="rId5"/>
    <p:sldId id="418" r:id="rId6"/>
    <p:sldId id="420" r:id="rId7"/>
    <p:sldId id="419" r:id="rId8"/>
    <p:sldId id="421" r:id="rId9"/>
    <p:sldId id="422" r:id="rId10"/>
    <p:sldId id="376" r:id="rId11"/>
    <p:sldId id="377" r:id="rId12"/>
    <p:sldId id="390" r:id="rId13"/>
    <p:sldId id="391" r:id="rId14"/>
    <p:sldId id="378" r:id="rId15"/>
    <p:sldId id="393" r:id="rId16"/>
    <p:sldId id="621" r:id="rId17"/>
    <p:sldId id="630" r:id="rId18"/>
    <p:sldId id="394" r:id="rId19"/>
    <p:sldId id="379" r:id="rId20"/>
    <p:sldId id="380" r:id="rId21"/>
    <p:sldId id="383" r:id="rId22"/>
    <p:sldId id="592" r:id="rId23"/>
    <p:sldId id="593" r:id="rId24"/>
    <p:sldId id="594" r:id="rId25"/>
    <p:sldId id="386" r:id="rId26"/>
    <p:sldId id="387" r:id="rId27"/>
    <p:sldId id="409" r:id="rId28"/>
    <p:sldId id="396" r:id="rId29"/>
    <p:sldId id="397" r:id="rId30"/>
    <p:sldId id="595" r:id="rId31"/>
    <p:sldId id="596" r:id="rId32"/>
    <p:sldId id="597" r:id="rId33"/>
    <p:sldId id="598" r:id="rId34"/>
    <p:sldId id="599" r:id="rId35"/>
    <p:sldId id="600" r:id="rId36"/>
    <p:sldId id="398" r:id="rId37"/>
    <p:sldId id="400" r:id="rId38"/>
    <p:sldId id="414" r:id="rId39"/>
    <p:sldId id="413" r:id="rId40"/>
    <p:sldId id="415" r:id="rId41"/>
    <p:sldId id="416" r:id="rId42"/>
    <p:sldId id="417" r:id="rId43"/>
    <p:sldId id="623" r:id="rId44"/>
    <p:sldId id="431" r:id="rId45"/>
    <p:sldId id="631" r:id="rId46"/>
    <p:sldId id="622" r:id="rId47"/>
    <p:sldId id="401" r:id="rId48"/>
    <p:sldId id="432" r:id="rId49"/>
    <p:sldId id="433" r:id="rId50"/>
    <p:sldId id="610" r:id="rId51"/>
    <p:sldId id="434" r:id="rId52"/>
    <p:sldId id="612" r:id="rId53"/>
    <p:sldId id="435" r:id="rId54"/>
    <p:sldId id="436" r:id="rId55"/>
    <p:sldId id="437" r:id="rId56"/>
    <p:sldId id="613" r:id="rId57"/>
    <p:sldId id="614" r:id="rId58"/>
    <p:sldId id="615" r:id="rId59"/>
    <p:sldId id="411" r:id="rId60"/>
    <p:sldId id="616" r:id="rId61"/>
    <p:sldId id="617" r:id="rId62"/>
    <p:sldId id="441" r:id="rId63"/>
    <p:sldId id="444" r:id="rId64"/>
    <p:sldId id="605" r:id="rId65"/>
    <p:sldId id="601" r:id="rId66"/>
    <p:sldId id="606" r:id="rId67"/>
    <p:sldId id="603" r:id="rId68"/>
    <p:sldId id="607" r:id="rId69"/>
    <p:sldId id="604" r:id="rId7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5" autoAdjust="0"/>
    <p:restoredTop sz="99620" autoAdjust="0"/>
  </p:normalViewPr>
  <p:slideViewPr>
    <p:cSldViewPr snapToGrid="0" snapToObjects="1">
      <p:cViewPr varScale="1">
        <p:scale>
          <a:sx n="105" d="100"/>
          <a:sy n="105" d="100"/>
        </p:scale>
        <p:origin x="-120" y="-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/>
            <a:t>Raw data</a:t>
          </a:r>
          <a:endParaRPr lang="en-US" dirty="0"/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/>
            <a:t>Data rotation</a:t>
          </a:r>
          <a:endParaRPr lang="en-US" dirty="0"/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/>
            <a:t>Receiver </a:t>
          </a:r>
          <a:r>
            <a:rPr lang="en-US" dirty="0" err="1" smtClean="0"/>
            <a:t>designature</a:t>
          </a:r>
          <a:endParaRPr lang="en-US" dirty="0"/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dirty="0" smtClean="0"/>
            <a:t>De-bubble</a:t>
          </a:r>
          <a:endParaRPr lang="en-US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A0E04BCD-D653-EC40-9C09-221347399035}" type="presOf" srcId="{6BFA09DE-AC3C-7946-88ED-3162F3AEFABC}" destId="{8CE8B393-501A-7B4F-97B6-935E2FEDB77C}" srcOrd="0" destOrd="0" presId="urn:microsoft.com/office/officeart/2005/8/layout/process4"/>
    <dgm:cxn modelId="{0ACD22CD-79B0-3843-8F74-25B675F0CF0B}" type="presOf" srcId="{BB6AF643-ACE9-B444-AC5C-6AA9CBC5FBDE}" destId="{B92EEA99-1B8A-7240-8333-3B0FB5B55080}" srcOrd="0" destOrd="0" presId="urn:microsoft.com/office/officeart/2005/8/layout/process4"/>
    <dgm:cxn modelId="{66565364-8653-484F-BB93-2BC322EF606E}" type="presOf" srcId="{7447BC6A-DFFE-1940-8C17-6048A77CAF33}" destId="{50C00EB6-B5E3-D74B-B214-83050CAF1E98}" srcOrd="0" destOrd="0" presId="urn:microsoft.com/office/officeart/2005/8/layout/process4"/>
    <dgm:cxn modelId="{EEB30DCC-4305-A446-9F50-4FF064FBF316}" type="presOf" srcId="{2405B3FD-6EC8-7944-BB78-8DB751F28453}" destId="{177327B9-DE98-3142-AE61-89D19656E4BE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BE36D3FB-9480-A442-BF33-C5FAD7A8FD2A}" type="presOf" srcId="{6D06DFC2-0537-C14E-8B98-50F1FC45D430}" destId="{3098C496-82E4-8742-AA29-A0733C53F3F0}" srcOrd="0" destOrd="0" presId="urn:microsoft.com/office/officeart/2005/8/layout/process4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1168D44D-5A8E-4447-BC72-E69ABFC1BD23}" type="presParOf" srcId="{3098C496-82E4-8742-AA29-A0733C53F3F0}" destId="{DEC4FB54-C088-4246-9D43-992B2BF8C836}" srcOrd="0" destOrd="0" presId="urn:microsoft.com/office/officeart/2005/8/layout/process4"/>
    <dgm:cxn modelId="{5171EDEA-4DAA-DB4D-A0BD-93A38ACD766F}" type="presParOf" srcId="{DEC4FB54-C088-4246-9D43-992B2BF8C836}" destId="{177327B9-DE98-3142-AE61-89D19656E4BE}" srcOrd="0" destOrd="0" presId="urn:microsoft.com/office/officeart/2005/8/layout/process4"/>
    <dgm:cxn modelId="{9A3D4FF0-96D6-CF43-AFDD-75ABFACE5C93}" type="presParOf" srcId="{3098C496-82E4-8742-AA29-A0733C53F3F0}" destId="{7530D664-17A5-8E4D-A3C4-B588BC6B2EA5}" srcOrd="1" destOrd="0" presId="urn:microsoft.com/office/officeart/2005/8/layout/process4"/>
    <dgm:cxn modelId="{EEF18C5A-1AD5-7243-B030-0AB263F31F7D}" type="presParOf" srcId="{3098C496-82E4-8742-AA29-A0733C53F3F0}" destId="{B0DB177A-CBFC-FC46-BAAF-382B378E8A58}" srcOrd="2" destOrd="0" presId="urn:microsoft.com/office/officeart/2005/8/layout/process4"/>
    <dgm:cxn modelId="{1E4391B8-7052-AE4F-91A4-BD748F82BB86}" type="presParOf" srcId="{B0DB177A-CBFC-FC46-BAAF-382B378E8A58}" destId="{8CE8B393-501A-7B4F-97B6-935E2FEDB77C}" srcOrd="0" destOrd="0" presId="urn:microsoft.com/office/officeart/2005/8/layout/process4"/>
    <dgm:cxn modelId="{761E2563-A24A-4347-8614-28CB4E6CDC80}" type="presParOf" srcId="{3098C496-82E4-8742-AA29-A0733C53F3F0}" destId="{13E71480-9BA3-CB42-8398-4BC0157F9AB0}" srcOrd="3" destOrd="0" presId="urn:microsoft.com/office/officeart/2005/8/layout/process4"/>
    <dgm:cxn modelId="{F90E5A2D-8A95-EB46-8B36-691E1AC3BC6C}" type="presParOf" srcId="{3098C496-82E4-8742-AA29-A0733C53F3F0}" destId="{D5E35507-7CB4-EA4E-B394-B58F08CEA62D}" srcOrd="4" destOrd="0" presId="urn:microsoft.com/office/officeart/2005/8/layout/process4"/>
    <dgm:cxn modelId="{88CC3CDF-889F-3246-ABE9-6797302D0A9D}" type="presParOf" srcId="{D5E35507-7CB4-EA4E-B394-B58F08CEA62D}" destId="{B92EEA99-1B8A-7240-8333-3B0FB5B55080}" srcOrd="0" destOrd="0" presId="urn:microsoft.com/office/officeart/2005/8/layout/process4"/>
    <dgm:cxn modelId="{4FA2B7C8-11DC-074A-A2EA-14E8C5A83295}" type="presParOf" srcId="{3098C496-82E4-8742-AA29-A0733C53F3F0}" destId="{9F0DA802-5C7F-8940-947B-E07D66DC165C}" srcOrd="5" destOrd="0" presId="urn:microsoft.com/office/officeart/2005/8/layout/process4"/>
    <dgm:cxn modelId="{284073B2-2D63-114D-A9E1-663194B77E2C}" type="presParOf" srcId="{3098C496-82E4-8742-AA29-A0733C53F3F0}" destId="{5EF81F63-5B5A-3848-8365-0C0B3AA39D8A}" srcOrd="6" destOrd="0" presId="urn:microsoft.com/office/officeart/2005/8/layout/process4"/>
    <dgm:cxn modelId="{F8AF799E-829D-2B40-98F3-AC51EBC4EB5E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78D44E2B-E45C-D644-A5A0-C80F0ACA6070}" type="presOf" srcId="{7447BC6A-DFFE-1940-8C17-6048A77CAF33}" destId="{50C00EB6-B5E3-D74B-B214-83050CAF1E98}" srcOrd="0" destOrd="0" presId="urn:microsoft.com/office/officeart/2005/8/layout/process4"/>
    <dgm:cxn modelId="{BBE95C59-2636-404B-BB38-9DDDC79A0E63}" type="presOf" srcId="{6D06DFC2-0537-C14E-8B98-50F1FC45D430}" destId="{3098C496-82E4-8742-AA29-A0733C53F3F0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764437C7-3599-AA4A-9DBC-FCE0C332A843}" type="presOf" srcId="{BB6AF643-ACE9-B444-AC5C-6AA9CBC5FBDE}" destId="{B92EEA99-1B8A-7240-8333-3B0FB5B55080}" srcOrd="0" destOrd="0" presId="urn:microsoft.com/office/officeart/2005/8/layout/process4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61FF6A03-FA6B-1E4A-A9BB-65AA95A63EFF}" type="presOf" srcId="{6BFA09DE-AC3C-7946-88ED-3162F3AEFABC}" destId="{8CE8B393-501A-7B4F-97B6-935E2FEDB77C}" srcOrd="0" destOrd="0" presId="urn:microsoft.com/office/officeart/2005/8/layout/process4"/>
    <dgm:cxn modelId="{F61B40D4-2AC9-FC4B-B693-FF35743E7E5E}" type="presOf" srcId="{2405B3FD-6EC8-7944-BB78-8DB751F28453}" destId="{177327B9-DE98-3142-AE61-89D19656E4BE}" srcOrd="0" destOrd="0" presId="urn:microsoft.com/office/officeart/2005/8/layout/process4"/>
    <dgm:cxn modelId="{90ACD111-27D9-BF4B-87B0-B8749066C7B6}" type="presParOf" srcId="{3098C496-82E4-8742-AA29-A0733C53F3F0}" destId="{DEC4FB54-C088-4246-9D43-992B2BF8C836}" srcOrd="0" destOrd="0" presId="urn:microsoft.com/office/officeart/2005/8/layout/process4"/>
    <dgm:cxn modelId="{70E4FCAA-CA30-F340-83B1-7DD4FDCB29DF}" type="presParOf" srcId="{DEC4FB54-C088-4246-9D43-992B2BF8C836}" destId="{177327B9-DE98-3142-AE61-89D19656E4BE}" srcOrd="0" destOrd="0" presId="urn:microsoft.com/office/officeart/2005/8/layout/process4"/>
    <dgm:cxn modelId="{3AE12A67-C006-5446-8AEB-F2EA52D42DEC}" type="presParOf" srcId="{3098C496-82E4-8742-AA29-A0733C53F3F0}" destId="{7530D664-17A5-8E4D-A3C4-B588BC6B2EA5}" srcOrd="1" destOrd="0" presId="urn:microsoft.com/office/officeart/2005/8/layout/process4"/>
    <dgm:cxn modelId="{434651F0-B9E5-9F46-B503-A751F142BB0F}" type="presParOf" srcId="{3098C496-82E4-8742-AA29-A0733C53F3F0}" destId="{B0DB177A-CBFC-FC46-BAAF-382B378E8A58}" srcOrd="2" destOrd="0" presId="urn:microsoft.com/office/officeart/2005/8/layout/process4"/>
    <dgm:cxn modelId="{5B98FF23-0DD8-F647-BA92-69456F2E552B}" type="presParOf" srcId="{B0DB177A-CBFC-FC46-BAAF-382B378E8A58}" destId="{8CE8B393-501A-7B4F-97B6-935E2FEDB77C}" srcOrd="0" destOrd="0" presId="urn:microsoft.com/office/officeart/2005/8/layout/process4"/>
    <dgm:cxn modelId="{E7359469-B0AC-4A40-8AE6-D069E8C3FAB0}" type="presParOf" srcId="{3098C496-82E4-8742-AA29-A0733C53F3F0}" destId="{13E71480-9BA3-CB42-8398-4BC0157F9AB0}" srcOrd="3" destOrd="0" presId="urn:microsoft.com/office/officeart/2005/8/layout/process4"/>
    <dgm:cxn modelId="{D9F3491B-4BCB-F744-A223-E65A8740F472}" type="presParOf" srcId="{3098C496-82E4-8742-AA29-A0733C53F3F0}" destId="{D5E35507-7CB4-EA4E-B394-B58F08CEA62D}" srcOrd="4" destOrd="0" presId="urn:microsoft.com/office/officeart/2005/8/layout/process4"/>
    <dgm:cxn modelId="{B13E7DC8-A958-934A-8010-F5942F85990A}" type="presParOf" srcId="{D5E35507-7CB4-EA4E-B394-B58F08CEA62D}" destId="{B92EEA99-1B8A-7240-8333-3B0FB5B55080}" srcOrd="0" destOrd="0" presId="urn:microsoft.com/office/officeart/2005/8/layout/process4"/>
    <dgm:cxn modelId="{BEC5CA1E-A212-F342-8EB0-239C778864E7}" type="presParOf" srcId="{3098C496-82E4-8742-AA29-A0733C53F3F0}" destId="{9F0DA802-5C7F-8940-947B-E07D66DC165C}" srcOrd="5" destOrd="0" presId="urn:microsoft.com/office/officeart/2005/8/layout/process4"/>
    <dgm:cxn modelId="{0C7D5D1E-4200-2A47-ABE5-02D1B9921FAF}" type="presParOf" srcId="{3098C496-82E4-8742-AA29-A0733C53F3F0}" destId="{5EF81F63-5B5A-3848-8365-0C0B3AA39D8A}" srcOrd="6" destOrd="0" presId="urn:microsoft.com/office/officeart/2005/8/layout/process4"/>
    <dgm:cxn modelId="{F8AF80E1-9C85-544A-A619-519DF8B2247D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/>
            <a:t>Initial properties model</a:t>
          </a:r>
          <a:endParaRPr lang="en-US" dirty="0"/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/>
            <a:t>Initial </a:t>
          </a:r>
          <a:r>
            <a:rPr lang="en-US" dirty="0" err="1" smtClean="0"/>
            <a:t>Vp</a:t>
          </a:r>
          <a:r>
            <a:rPr lang="en-US" dirty="0" smtClean="0"/>
            <a:t>/</a:t>
          </a:r>
          <a:r>
            <a:rPr lang="en-US" dirty="0" err="1" smtClean="0"/>
            <a:t>Vs</a:t>
          </a:r>
          <a:endParaRPr lang="en-US" dirty="0"/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/>
            <a:t>Elastic RTM</a:t>
          </a:r>
          <a:endParaRPr lang="en-US" dirty="0"/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2BD2DDC5-2C5E-B043-803C-E8FAEE91B14D}" type="presOf" srcId="{7447BC6A-DFFE-1940-8C17-6048A77CAF33}" destId="{50C00EB6-B5E3-D74B-B214-83050CAF1E98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FF028162-E18C-0049-8874-B9F762222ACE}" type="presOf" srcId="{BB6AF643-ACE9-B444-AC5C-6AA9CBC5FBDE}" destId="{B92EEA99-1B8A-7240-8333-3B0FB5B55080}" srcOrd="0" destOrd="0" presId="urn:microsoft.com/office/officeart/2005/8/layout/process4"/>
    <dgm:cxn modelId="{FC5C5B27-0A50-DE45-9D07-13B210356A49}" type="presOf" srcId="{6BFA09DE-AC3C-7946-88ED-3162F3AEFABC}" destId="{8651EE55-614C-A248-8DC7-087DDE73F7A1}" srcOrd="0" destOrd="0" presId="urn:microsoft.com/office/officeart/2005/8/layout/process4"/>
    <dgm:cxn modelId="{8D1730CF-88ED-5F46-BE03-1DF51307E149}" type="presOf" srcId="{6D06DFC2-0537-C14E-8B98-50F1FC45D430}" destId="{3098C496-82E4-8742-AA29-A0733C53F3F0}" srcOrd="0" destOrd="0" presId="urn:microsoft.com/office/officeart/2005/8/layout/process4"/>
    <dgm:cxn modelId="{3083612D-6777-684D-A656-8EDC1B356105}" type="presParOf" srcId="{3098C496-82E4-8742-AA29-A0733C53F3F0}" destId="{F69167D1-86BD-2B4A-81AC-1EBE17A997CD}" srcOrd="0" destOrd="0" presId="urn:microsoft.com/office/officeart/2005/8/layout/process4"/>
    <dgm:cxn modelId="{63ADBB5C-C3AB-794D-86E1-76615D22A447}" type="presParOf" srcId="{F69167D1-86BD-2B4A-81AC-1EBE17A997CD}" destId="{8651EE55-614C-A248-8DC7-087DDE73F7A1}" srcOrd="0" destOrd="0" presId="urn:microsoft.com/office/officeart/2005/8/layout/process4"/>
    <dgm:cxn modelId="{6AA1CE2D-E2AA-AE46-8788-2BC4554D0341}" type="presParOf" srcId="{3098C496-82E4-8742-AA29-A0733C53F3F0}" destId="{13E71480-9BA3-CB42-8398-4BC0157F9AB0}" srcOrd="1" destOrd="0" presId="urn:microsoft.com/office/officeart/2005/8/layout/process4"/>
    <dgm:cxn modelId="{79E7290B-5F9F-3348-8294-4D4081F82257}" type="presParOf" srcId="{3098C496-82E4-8742-AA29-A0733C53F3F0}" destId="{D5E35507-7CB4-EA4E-B394-B58F08CEA62D}" srcOrd="2" destOrd="0" presId="urn:microsoft.com/office/officeart/2005/8/layout/process4"/>
    <dgm:cxn modelId="{0D08857D-BB49-E443-BF12-0D89A392BB0C}" type="presParOf" srcId="{D5E35507-7CB4-EA4E-B394-B58F08CEA62D}" destId="{B92EEA99-1B8A-7240-8333-3B0FB5B55080}" srcOrd="0" destOrd="0" presId="urn:microsoft.com/office/officeart/2005/8/layout/process4"/>
    <dgm:cxn modelId="{68E06DF3-8538-6F4D-81B9-0F6024338BA1}" type="presParOf" srcId="{3098C496-82E4-8742-AA29-A0733C53F3F0}" destId="{9F0DA802-5C7F-8940-947B-E07D66DC165C}" srcOrd="3" destOrd="0" presId="urn:microsoft.com/office/officeart/2005/8/layout/process4"/>
    <dgm:cxn modelId="{EC2D8DB3-716D-F64E-9352-587EB1FCA1F4}" type="presParOf" srcId="{3098C496-82E4-8742-AA29-A0733C53F3F0}" destId="{5EF81F63-5B5A-3848-8365-0C0B3AA39D8A}" srcOrd="4" destOrd="0" presId="urn:microsoft.com/office/officeart/2005/8/layout/process4"/>
    <dgm:cxn modelId="{BBC4211B-02EF-194D-80ED-2EE4B5015ABA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b="1" dirty="0">
            <a:solidFill>
              <a:schemeClr val="bg1">
                <a:lumMod val="95000"/>
              </a:schemeClr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Elastic RTM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14A06E36-6C43-3144-95BB-4471B27095D7}" type="presOf" srcId="{BB6AF643-ACE9-B444-AC5C-6AA9CBC5FBDE}" destId="{B92EEA99-1B8A-7240-8333-3B0FB5B55080}" srcOrd="0" destOrd="0" presId="urn:microsoft.com/office/officeart/2005/8/layout/process4"/>
    <dgm:cxn modelId="{F62C1F6A-3BEE-1A47-BC0B-003D5827055D}" type="presOf" srcId="{6D06DFC2-0537-C14E-8B98-50F1FC45D430}" destId="{3098C496-82E4-8742-AA29-A0733C53F3F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2FEBC0BD-B542-F04C-BAE0-EB1621114256}" type="presOf" srcId="{7447BC6A-DFFE-1940-8C17-6048A77CAF33}" destId="{50C00EB6-B5E3-D74B-B214-83050CAF1E98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4123EF27-BF69-E049-98C1-1CF00CF528B5}" type="presOf" srcId="{6BFA09DE-AC3C-7946-88ED-3162F3AEFABC}" destId="{8651EE55-614C-A248-8DC7-087DDE73F7A1}" srcOrd="0" destOrd="0" presId="urn:microsoft.com/office/officeart/2005/8/layout/process4"/>
    <dgm:cxn modelId="{00E6086D-5F35-1740-939A-35E2A661ED34}" type="presParOf" srcId="{3098C496-82E4-8742-AA29-A0733C53F3F0}" destId="{F69167D1-86BD-2B4A-81AC-1EBE17A997CD}" srcOrd="0" destOrd="0" presId="urn:microsoft.com/office/officeart/2005/8/layout/process4"/>
    <dgm:cxn modelId="{837B7711-7F32-EC4F-BDFF-1BCEA22A2E32}" type="presParOf" srcId="{F69167D1-86BD-2B4A-81AC-1EBE17A997CD}" destId="{8651EE55-614C-A248-8DC7-087DDE73F7A1}" srcOrd="0" destOrd="0" presId="urn:microsoft.com/office/officeart/2005/8/layout/process4"/>
    <dgm:cxn modelId="{B62417E4-1C88-FA4D-A4E5-7CEACEBE4422}" type="presParOf" srcId="{3098C496-82E4-8742-AA29-A0733C53F3F0}" destId="{13E71480-9BA3-CB42-8398-4BC0157F9AB0}" srcOrd="1" destOrd="0" presId="urn:microsoft.com/office/officeart/2005/8/layout/process4"/>
    <dgm:cxn modelId="{84AA208B-85F2-D844-918A-48CE428D3D30}" type="presParOf" srcId="{3098C496-82E4-8742-AA29-A0733C53F3F0}" destId="{D5E35507-7CB4-EA4E-B394-B58F08CEA62D}" srcOrd="2" destOrd="0" presId="urn:microsoft.com/office/officeart/2005/8/layout/process4"/>
    <dgm:cxn modelId="{A588F4DE-B201-9C4A-85AF-BA61D7C12E27}" type="presParOf" srcId="{D5E35507-7CB4-EA4E-B394-B58F08CEA62D}" destId="{B92EEA99-1B8A-7240-8333-3B0FB5B55080}" srcOrd="0" destOrd="0" presId="urn:microsoft.com/office/officeart/2005/8/layout/process4"/>
    <dgm:cxn modelId="{7CC0BD41-1155-394A-A1EB-B094A66DEE3F}" type="presParOf" srcId="{3098C496-82E4-8742-AA29-A0733C53F3F0}" destId="{9F0DA802-5C7F-8940-947B-E07D66DC165C}" srcOrd="3" destOrd="0" presId="urn:microsoft.com/office/officeart/2005/8/layout/process4"/>
    <dgm:cxn modelId="{134CA0FB-B100-6641-8BAA-992DC2021D7E}" type="presParOf" srcId="{3098C496-82E4-8742-AA29-A0733C53F3F0}" destId="{5EF81F63-5B5A-3848-8365-0C0B3AA39D8A}" srcOrd="4" destOrd="0" presId="urn:microsoft.com/office/officeart/2005/8/layout/process4"/>
    <dgm:cxn modelId="{BA4C05A6-6EF6-F243-8E41-585FDE505E1C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b="1" dirty="0">
            <a:solidFill>
              <a:schemeClr val="bg1">
                <a:lumMod val="95000"/>
              </a:schemeClr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Elastic RTM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585FD8A5-1E2F-274A-ACBA-7E51888D87B6}" type="presOf" srcId="{6BFA09DE-AC3C-7946-88ED-3162F3AEFABC}" destId="{8651EE55-614C-A248-8DC7-087DDE73F7A1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B70F3288-BB75-B449-A430-AE37742CFB14}" type="presOf" srcId="{6D06DFC2-0537-C14E-8B98-50F1FC45D430}" destId="{3098C496-82E4-8742-AA29-A0733C53F3F0}" srcOrd="0" destOrd="0" presId="urn:microsoft.com/office/officeart/2005/8/layout/process4"/>
    <dgm:cxn modelId="{4BE1A55B-27F1-4E48-86BC-430B5483D8C3}" type="presOf" srcId="{7447BC6A-DFFE-1940-8C17-6048A77CAF33}" destId="{50C00EB6-B5E3-D74B-B214-83050CAF1E98}" srcOrd="0" destOrd="0" presId="urn:microsoft.com/office/officeart/2005/8/layout/process4"/>
    <dgm:cxn modelId="{4AD2A948-6344-684D-84F9-12D59889CAE2}" type="presOf" srcId="{BB6AF643-ACE9-B444-AC5C-6AA9CBC5FBDE}" destId="{B92EEA99-1B8A-7240-8333-3B0FB5B5508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CE8C1308-1878-D046-B6FB-E9292B8F7153}" type="presParOf" srcId="{3098C496-82E4-8742-AA29-A0733C53F3F0}" destId="{F69167D1-86BD-2B4A-81AC-1EBE17A997CD}" srcOrd="0" destOrd="0" presId="urn:microsoft.com/office/officeart/2005/8/layout/process4"/>
    <dgm:cxn modelId="{473F3960-9919-6843-8991-214A47C0D9B0}" type="presParOf" srcId="{F69167D1-86BD-2B4A-81AC-1EBE17A997CD}" destId="{8651EE55-614C-A248-8DC7-087DDE73F7A1}" srcOrd="0" destOrd="0" presId="urn:microsoft.com/office/officeart/2005/8/layout/process4"/>
    <dgm:cxn modelId="{72A63C2C-81F3-2A42-917B-8668E09FAC5C}" type="presParOf" srcId="{3098C496-82E4-8742-AA29-A0733C53F3F0}" destId="{13E71480-9BA3-CB42-8398-4BC0157F9AB0}" srcOrd="1" destOrd="0" presId="urn:microsoft.com/office/officeart/2005/8/layout/process4"/>
    <dgm:cxn modelId="{29785622-7586-3E41-9956-23332E0E9983}" type="presParOf" srcId="{3098C496-82E4-8742-AA29-A0733C53F3F0}" destId="{D5E35507-7CB4-EA4E-B394-B58F08CEA62D}" srcOrd="2" destOrd="0" presId="urn:microsoft.com/office/officeart/2005/8/layout/process4"/>
    <dgm:cxn modelId="{84D36C3A-BB52-1441-AE98-D065A9E4BD98}" type="presParOf" srcId="{D5E35507-7CB4-EA4E-B394-B58F08CEA62D}" destId="{B92EEA99-1B8A-7240-8333-3B0FB5B55080}" srcOrd="0" destOrd="0" presId="urn:microsoft.com/office/officeart/2005/8/layout/process4"/>
    <dgm:cxn modelId="{CD9943FE-2AA8-8642-A5DF-FEADAF157C20}" type="presParOf" srcId="{3098C496-82E4-8742-AA29-A0733C53F3F0}" destId="{9F0DA802-5C7F-8940-947B-E07D66DC165C}" srcOrd="3" destOrd="0" presId="urn:microsoft.com/office/officeart/2005/8/layout/process4"/>
    <dgm:cxn modelId="{8807E472-2B9B-0949-9725-BBE72530E11F}" type="presParOf" srcId="{3098C496-82E4-8742-AA29-A0733C53F3F0}" destId="{5EF81F63-5B5A-3848-8365-0C0B3AA39D8A}" srcOrd="4" destOrd="0" presId="urn:microsoft.com/office/officeart/2005/8/layout/process4"/>
    <dgm:cxn modelId="{63D416A4-9C30-2245-8044-E3BBC9558693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b="1" dirty="0" smtClean="0"/>
            <a:t>Initial properties model</a:t>
          </a:r>
          <a:endParaRPr lang="en-US" b="1" dirty="0"/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Initial </a:t>
          </a:r>
          <a:r>
            <a:rPr lang="en-US" dirty="0" err="1" smtClean="0">
              <a:solidFill>
                <a:srgbClr val="D9D9D9"/>
              </a:solidFill>
            </a:rPr>
            <a:t>Vp</a:t>
          </a:r>
          <a:r>
            <a:rPr lang="en-US" dirty="0" smtClean="0">
              <a:solidFill>
                <a:srgbClr val="D9D9D9"/>
              </a:solidFill>
            </a:rPr>
            <a:t>/</a:t>
          </a:r>
          <a:r>
            <a:rPr lang="en-US" dirty="0" err="1" smtClean="0">
              <a:solidFill>
                <a:srgbClr val="D9D9D9"/>
              </a:solidFill>
            </a:rPr>
            <a:t>Vs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Elastic RTM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D7B6ACFD-D3DC-5E46-86A7-77B36FF5897B}" type="presOf" srcId="{7447BC6A-DFFE-1940-8C17-6048A77CAF33}" destId="{50C00EB6-B5E3-D74B-B214-83050CAF1E98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04FB8D15-B2F8-8B42-A113-0B6F17497B60}" type="presOf" srcId="{6D06DFC2-0537-C14E-8B98-50F1FC45D430}" destId="{3098C496-82E4-8742-AA29-A0733C53F3F0}" srcOrd="0" destOrd="0" presId="urn:microsoft.com/office/officeart/2005/8/layout/process4"/>
    <dgm:cxn modelId="{2C5C81F1-39FC-9441-B042-69AD7FA67AA2}" type="presOf" srcId="{BB6AF643-ACE9-B444-AC5C-6AA9CBC5FBDE}" destId="{B92EEA99-1B8A-7240-8333-3B0FB5B55080}" srcOrd="0" destOrd="0" presId="urn:microsoft.com/office/officeart/2005/8/layout/process4"/>
    <dgm:cxn modelId="{4EAA9060-E272-2845-9C0B-0CC48FB9C813}" type="presOf" srcId="{6BFA09DE-AC3C-7946-88ED-3162F3AEFABC}" destId="{8651EE55-614C-A248-8DC7-087DDE73F7A1}" srcOrd="0" destOrd="0" presId="urn:microsoft.com/office/officeart/2005/8/layout/process4"/>
    <dgm:cxn modelId="{BB8F5604-0498-A24D-A2C9-4B769BA51ADE}" type="presParOf" srcId="{3098C496-82E4-8742-AA29-A0733C53F3F0}" destId="{F69167D1-86BD-2B4A-81AC-1EBE17A997CD}" srcOrd="0" destOrd="0" presId="urn:microsoft.com/office/officeart/2005/8/layout/process4"/>
    <dgm:cxn modelId="{E4A984DA-2A80-9545-A02D-99639912C15B}" type="presParOf" srcId="{F69167D1-86BD-2B4A-81AC-1EBE17A997CD}" destId="{8651EE55-614C-A248-8DC7-087DDE73F7A1}" srcOrd="0" destOrd="0" presId="urn:microsoft.com/office/officeart/2005/8/layout/process4"/>
    <dgm:cxn modelId="{F76C496E-3D31-BD49-8E00-1467DFECEBFE}" type="presParOf" srcId="{3098C496-82E4-8742-AA29-A0733C53F3F0}" destId="{13E71480-9BA3-CB42-8398-4BC0157F9AB0}" srcOrd="1" destOrd="0" presId="urn:microsoft.com/office/officeart/2005/8/layout/process4"/>
    <dgm:cxn modelId="{7112106B-58B6-2048-BE1B-F4D59B6E2425}" type="presParOf" srcId="{3098C496-82E4-8742-AA29-A0733C53F3F0}" destId="{D5E35507-7CB4-EA4E-B394-B58F08CEA62D}" srcOrd="2" destOrd="0" presId="urn:microsoft.com/office/officeart/2005/8/layout/process4"/>
    <dgm:cxn modelId="{5096C759-DE0F-3E4B-B558-C09B37B153FA}" type="presParOf" srcId="{D5E35507-7CB4-EA4E-B394-B58F08CEA62D}" destId="{B92EEA99-1B8A-7240-8333-3B0FB5B55080}" srcOrd="0" destOrd="0" presId="urn:microsoft.com/office/officeart/2005/8/layout/process4"/>
    <dgm:cxn modelId="{7D771D57-A998-A14C-B263-CE651E231FC3}" type="presParOf" srcId="{3098C496-82E4-8742-AA29-A0733C53F3F0}" destId="{9F0DA802-5C7F-8940-947B-E07D66DC165C}" srcOrd="3" destOrd="0" presId="urn:microsoft.com/office/officeart/2005/8/layout/process4"/>
    <dgm:cxn modelId="{B911AE90-5493-BD4C-A5AB-77677934E156}" type="presParOf" srcId="{3098C496-82E4-8742-AA29-A0733C53F3F0}" destId="{5EF81F63-5B5A-3848-8365-0C0B3AA39D8A}" srcOrd="4" destOrd="0" presId="urn:microsoft.com/office/officeart/2005/8/layout/process4"/>
    <dgm:cxn modelId="{A716BAF6-5A12-7E4B-93D2-CB34448F5EF3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b="1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b="1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b="1" dirty="0">
            <a:solidFill>
              <a:schemeClr val="bg1">
                <a:lumMod val="95000"/>
              </a:schemeClr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Elastic RTM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D8FF5B1B-1485-9346-817D-600E2212FDD1}" type="presOf" srcId="{7447BC6A-DFFE-1940-8C17-6048A77CAF33}" destId="{50C00EB6-B5E3-D74B-B214-83050CAF1E98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1A2EC9D7-8599-EB45-8757-34BEEB715239}" type="presOf" srcId="{6BFA09DE-AC3C-7946-88ED-3162F3AEFABC}" destId="{8651EE55-614C-A248-8DC7-087DDE73F7A1}" srcOrd="0" destOrd="0" presId="urn:microsoft.com/office/officeart/2005/8/layout/process4"/>
    <dgm:cxn modelId="{019B03C2-DE93-D745-8CC6-38179D9CF9C2}" type="presOf" srcId="{BB6AF643-ACE9-B444-AC5C-6AA9CBC5FBDE}" destId="{B92EEA99-1B8A-7240-8333-3B0FB5B5508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36709EED-9AD5-6D4D-80DD-EC7A0066C52E}" type="presOf" srcId="{6D06DFC2-0537-C14E-8B98-50F1FC45D430}" destId="{3098C496-82E4-8742-AA29-A0733C53F3F0}" srcOrd="0" destOrd="0" presId="urn:microsoft.com/office/officeart/2005/8/layout/process4"/>
    <dgm:cxn modelId="{D089BFF2-9D2D-0C4A-928C-E29F8F9E0ABD}" type="presParOf" srcId="{3098C496-82E4-8742-AA29-A0733C53F3F0}" destId="{F69167D1-86BD-2B4A-81AC-1EBE17A997CD}" srcOrd="0" destOrd="0" presId="urn:microsoft.com/office/officeart/2005/8/layout/process4"/>
    <dgm:cxn modelId="{E3CCA72E-2E59-654C-9820-D579193E07AE}" type="presParOf" srcId="{F69167D1-86BD-2B4A-81AC-1EBE17A997CD}" destId="{8651EE55-614C-A248-8DC7-087DDE73F7A1}" srcOrd="0" destOrd="0" presId="urn:microsoft.com/office/officeart/2005/8/layout/process4"/>
    <dgm:cxn modelId="{6C2960A1-09CA-5C47-A1C6-5269263787BB}" type="presParOf" srcId="{3098C496-82E4-8742-AA29-A0733C53F3F0}" destId="{13E71480-9BA3-CB42-8398-4BC0157F9AB0}" srcOrd="1" destOrd="0" presId="urn:microsoft.com/office/officeart/2005/8/layout/process4"/>
    <dgm:cxn modelId="{3E3927D3-968E-E746-9F34-03A366BD8B73}" type="presParOf" srcId="{3098C496-82E4-8742-AA29-A0733C53F3F0}" destId="{D5E35507-7CB4-EA4E-B394-B58F08CEA62D}" srcOrd="2" destOrd="0" presId="urn:microsoft.com/office/officeart/2005/8/layout/process4"/>
    <dgm:cxn modelId="{731CA5D0-8938-B641-BDF9-FBEB7CF8792F}" type="presParOf" srcId="{D5E35507-7CB4-EA4E-B394-B58F08CEA62D}" destId="{B92EEA99-1B8A-7240-8333-3B0FB5B55080}" srcOrd="0" destOrd="0" presId="urn:microsoft.com/office/officeart/2005/8/layout/process4"/>
    <dgm:cxn modelId="{25EB232D-1C65-9D49-B5F1-C8D3F61A52B9}" type="presParOf" srcId="{3098C496-82E4-8742-AA29-A0733C53F3F0}" destId="{9F0DA802-5C7F-8940-947B-E07D66DC165C}" srcOrd="3" destOrd="0" presId="urn:microsoft.com/office/officeart/2005/8/layout/process4"/>
    <dgm:cxn modelId="{C95D5903-550B-0145-823D-598AB3C5BD2E}" type="presParOf" srcId="{3098C496-82E4-8742-AA29-A0733C53F3F0}" destId="{5EF81F63-5B5A-3848-8365-0C0B3AA39D8A}" srcOrd="4" destOrd="0" presId="urn:microsoft.com/office/officeart/2005/8/layout/process4"/>
    <dgm:cxn modelId="{1B29D88A-0B6D-0846-B11B-7271140429C1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/>
            <a:t>Initial properties model</a:t>
          </a:r>
          <a:endParaRPr lang="en-US" dirty="0"/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/>
            <a:t>Initial </a:t>
          </a:r>
          <a:r>
            <a:rPr lang="en-US" dirty="0" err="1" smtClean="0"/>
            <a:t>Vp</a:t>
          </a:r>
          <a:r>
            <a:rPr lang="en-US" dirty="0" smtClean="0"/>
            <a:t>/</a:t>
          </a:r>
          <a:r>
            <a:rPr lang="en-US" dirty="0" err="1" smtClean="0"/>
            <a:t>Vs</a:t>
          </a:r>
          <a:endParaRPr lang="en-US" dirty="0"/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/>
            <a:t>Elastic RTM</a:t>
          </a:r>
          <a:endParaRPr lang="en-US" dirty="0"/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9167D1-86BD-2B4A-81AC-1EBE17A997CD}" type="pres">
      <dgm:prSet presAssocID="{6BFA09DE-AC3C-7946-88ED-3162F3AEFABC}" presName="boxAndChildren" presStyleCnt="0"/>
      <dgm:spPr/>
    </dgm:pt>
    <dgm:pt modelId="{8651EE55-614C-A248-8DC7-087DDE73F7A1}" type="pres">
      <dgm:prSet presAssocID="{6BFA09DE-AC3C-7946-88ED-3162F3AEFABC}" presName="parentTextBox" presStyleLbl="node1" presStyleIdx="0" presStyleCnt="3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2" presStyleCnt="3" custLinFactNeighborX="-64275" custLinFactNeighborY="-221"/>
      <dgm:spPr/>
      <dgm:t>
        <a:bodyPr/>
        <a:lstStyle/>
        <a:p>
          <a:endParaRPr lang="en-US"/>
        </a:p>
      </dgm:t>
    </dgm:pt>
  </dgm:ptLst>
  <dgm:cxnLst>
    <dgm:cxn modelId="{AA72B1CD-9CD7-044F-8220-D76DFD907973}" type="presOf" srcId="{7447BC6A-DFFE-1940-8C17-6048A77CAF33}" destId="{50C00EB6-B5E3-D74B-B214-83050CAF1E98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CA237CD7-B431-1C46-9558-8446C192B1C0}" type="presOf" srcId="{BB6AF643-ACE9-B444-AC5C-6AA9CBC5FBDE}" destId="{B92EEA99-1B8A-7240-8333-3B0FB5B55080}" srcOrd="0" destOrd="0" presId="urn:microsoft.com/office/officeart/2005/8/layout/process4"/>
    <dgm:cxn modelId="{017EAAE1-C0BC-AD44-BF1E-ECB01A75F1C2}" type="presOf" srcId="{6D06DFC2-0537-C14E-8B98-50F1FC45D430}" destId="{3098C496-82E4-8742-AA29-A0733C53F3F0}" srcOrd="0" destOrd="0" presId="urn:microsoft.com/office/officeart/2005/8/layout/process4"/>
    <dgm:cxn modelId="{FC899D56-CC42-BA4E-A1C4-A9BF9E597CE3}" type="presOf" srcId="{6BFA09DE-AC3C-7946-88ED-3162F3AEFABC}" destId="{8651EE55-614C-A248-8DC7-087DDE73F7A1}" srcOrd="0" destOrd="0" presId="urn:microsoft.com/office/officeart/2005/8/layout/process4"/>
    <dgm:cxn modelId="{6256602D-97B1-254B-9BFD-F9710FE92A0B}" type="presParOf" srcId="{3098C496-82E4-8742-AA29-A0733C53F3F0}" destId="{F69167D1-86BD-2B4A-81AC-1EBE17A997CD}" srcOrd="0" destOrd="0" presId="urn:microsoft.com/office/officeart/2005/8/layout/process4"/>
    <dgm:cxn modelId="{E4B5D720-D0FA-5447-8A27-AB0B05F8072A}" type="presParOf" srcId="{F69167D1-86BD-2B4A-81AC-1EBE17A997CD}" destId="{8651EE55-614C-A248-8DC7-087DDE73F7A1}" srcOrd="0" destOrd="0" presId="urn:microsoft.com/office/officeart/2005/8/layout/process4"/>
    <dgm:cxn modelId="{D0E3936B-D1E0-E14C-BD28-6E6D087056CA}" type="presParOf" srcId="{3098C496-82E4-8742-AA29-A0733C53F3F0}" destId="{13E71480-9BA3-CB42-8398-4BC0157F9AB0}" srcOrd="1" destOrd="0" presId="urn:microsoft.com/office/officeart/2005/8/layout/process4"/>
    <dgm:cxn modelId="{431C77F1-62C7-CA4A-B732-71D694A5A76F}" type="presParOf" srcId="{3098C496-82E4-8742-AA29-A0733C53F3F0}" destId="{D5E35507-7CB4-EA4E-B394-B58F08CEA62D}" srcOrd="2" destOrd="0" presId="urn:microsoft.com/office/officeart/2005/8/layout/process4"/>
    <dgm:cxn modelId="{D726A536-65F0-314C-8501-C58229C55416}" type="presParOf" srcId="{D5E35507-7CB4-EA4E-B394-B58F08CEA62D}" destId="{B92EEA99-1B8A-7240-8333-3B0FB5B55080}" srcOrd="0" destOrd="0" presId="urn:microsoft.com/office/officeart/2005/8/layout/process4"/>
    <dgm:cxn modelId="{1F51C9D9-A5F4-C843-80EE-593090E64EFB}" type="presParOf" srcId="{3098C496-82E4-8742-AA29-A0733C53F3F0}" destId="{9F0DA802-5C7F-8940-947B-E07D66DC165C}" srcOrd="3" destOrd="0" presId="urn:microsoft.com/office/officeart/2005/8/layout/process4"/>
    <dgm:cxn modelId="{8A082118-D8C1-7344-A844-25CB0AE1A62C}" type="presParOf" srcId="{3098C496-82E4-8742-AA29-A0733C53F3F0}" destId="{5EF81F63-5B5A-3848-8365-0C0B3AA39D8A}" srcOrd="4" destOrd="0" presId="urn:microsoft.com/office/officeart/2005/8/layout/process4"/>
    <dgm:cxn modelId="{8B114133-946F-C34D-946C-FEBA7AC7CE97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85000"/>
                </a:schemeClr>
              </a:solidFill>
            </a:rPr>
            <a:t>Raw data</a:t>
          </a:r>
          <a:endParaRPr lang="en-US" dirty="0">
            <a:solidFill>
              <a:schemeClr val="bg1">
                <a:lumMod val="85000"/>
              </a:schemeClr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 custT="1"/>
      <dgm:spPr/>
      <dgm:t>
        <a:bodyPr/>
        <a:lstStyle/>
        <a:p>
          <a:r>
            <a:rPr lang="en-US" sz="1200" b="1" dirty="0" smtClean="0"/>
            <a:t>Data rotation</a:t>
          </a:r>
          <a:endParaRPr lang="en-US" sz="1200" b="1" dirty="0"/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De-bubble</a:t>
          </a:r>
          <a:endParaRPr lang="en-US" dirty="0">
            <a:solidFill>
              <a:srgbClr val="D9D9D9"/>
            </a:solidFill>
          </a:endParaRPr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140A8EB-1082-004E-9371-EAF3F6C8C534}" type="presOf" srcId="{6D06DFC2-0537-C14E-8B98-50F1FC45D430}" destId="{3098C496-82E4-8742-AA29-A0733C53F3F0}" srcOrd="0" destOrd="0" presId="urn:microsoft.com/office/officeart/2005/8/layout/process4"/>
    <dgm:cxn modelId="{5182422B-A22C-CE4D-893C-1660D220AB27}" type="presOf" srcId="{2405B3FD-6EC8-7944-BB78-8DB751F28453}" destId="{177327B9-DE98-3142-AE61-89D19656E4BE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4A5A1E8D-681E-F940-BA5A-06B1DF7E6E45}" type="presOf" srcId="{7447BC6A-DFFE-1940-8C17-6048A77CAF33}" destId="{50C00EB6-B5E3-D74B-B214-83050CAF1E98}" srcOrd="0" destOrd="0" presId="urn:microsoft.com/office/officeart/2005/8/layout/process4"/>
    <dgm:cxn modelId="{543DF9E2-7914-0345-9D46-7EC25CB115F7}" type="presOf" srcId="{6BFA09DE-AC3C-7946-88ED-3162F3AEFABC}" destId="{8CE8B393-501A-7B4F-97B6-935E2FEDB77C}" srcOrd="0" destOrd="0" presId="urn:microsoft.com/office/officeart/2005/8/layout/process4"/>
    <dgm:cxn modelId="{5AD1AF62-B89A-BE44-8050-8A9C93E5FC37}" type="presOf" srcId="{BB6AF643-ACE9-B444-AC5C-6AA9CBC5FBDE}" destId="{B92EEA99-1B8A-7240-8333-3B0FB5B5508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4365DC3A-63DA-B24E-8191-47F393B2BA8E}" type="presParOf" srcId="{3098C496-82E4-8742-AA29-A0733C53F3F0}" destId="{DEC4FB54-C088-4246-9D43-992B2BF8C836}" srcOrd="0" destOrd="0" presId="urn:microsoft.com/office/officeart/2005/8/layout/process4"/>
    <dgm:cxn modelId="{A0300021-687D-3A41-8BA5-21F8DAB4C40E}" type="presParOf" srcId="{DEC4FB54-C088-4246-9D43-992B2BF8C836}" destId="{177327B9-DE98-3142-AE61-89D19656E4BE}" srcOrd="0" destOrd="0" presId="urn:microsoft.com/office/officeart/2005/8/layout/process4"/>
    <dgm:cxn modelId="{C2641986-5F43-484D-AFD6-A48B6AF0992C}" type="presParOf" srcId="{3098C496-82E4-8742-AA29-A0733C53F3F0}" destId="{7530D664-17A5-8E4D-A3C4-B588BC6B2EA5}" srcOrd="1" destOrd="0" presId="urn:microsoft.com/office/officeart/2005/8/layout/process4"/>
    <dgm:cxn modelId="{CE9F3053-BF95-7C47-B465-691769FAC276}" type="presParOf" srcId="{3098C496-82E4-8742-AA29-A0733C53F3F0}" destId="{B0DB177A-CBFC-FC46-BAAF-382B378E8A58}" srcOrd="2" destOrd="0" presId="urn:microsoft.com/office/officeart/2005/8/layout/process4"/>
    <dgm:cxn modelId="{53430E0A-9DC4-F643-A635-854C6348F189}" type="presParOf" srcId="{B0DB177A-CBFC-FC46-BAAF-382B378E8A58}" destId="{8CE8B393-501A-7B4F-97B6-935E2FEDB77C}" srcOrd="0" destOrd="0" presId="urn:microsoft.com/office/officeart/2005/8/layout/process4"/>
    <dgm:cxn modelId="{76423086-5757-8841-8D51-2E55B93BA2DE}" type="presParOf" srcId="{3098C496-82E4-8742-AA29-A0733C53F3F0}" destId="{13E71480-9BA3-CB42-8398-4BC0157F9AB0}" srcOrd="3" destOrd="0" presId="urn:microsoft.com/office/officeart/2005/8/layout/process4"/>
    <dgm:cxn modelId="{48F40A90-0BB6-2947-A93C-1F1CFC178282}" type="presParOf" srcId="{3098C496-82E4-8742-AA29-A0733C53F3F0}" destId="{D5E35507-7CB4-EA4E-B394-B58F08CEA62D}" srcOrd="4" destOrd="0" presId="urn:microsoft.com/office/officeart/2005/8/layout/process4"/>
    <dgm:cxn modelId="{2BCF27BF-76AA-974F-A6C6-40A6926E97B8}" type="presParOf" srcId="{D5E35507-7CB4-EA4E-B394-B58F08CEA62D}" destId="{B92EEA99-1B8A-7240-8333-3B0FB5B55080}" srcOrd="0" destOrd="0" presId="urn:microsoft.com/office/officeart/2005/8/layout/process4"/>
    <dgm:cxn modelId="{C5458F6A-0EB6-E54D-A44C-C4587F16C712}" type="presParOf" srcId="{3098C496-82E4-8742-AA29-A0733C53F3F0}" destId="{9F0DA802-5C7F-8940-947B-E07D66DC165C}" srcOrd="5" destOrd="0" presId="urn:microsoft.com/office/officeart/2005/8/layout/process4"/>
    <dgm:cxn modelId="{0FF7A1F3-42B9-2349-A927-B8952D047B28}" type="presParOf" srcId="{3098C496-82E4-8742-AA29-A0733C53F3F0}" destId="{5EF81F63-5B5A-3848-8365-0C0B3AA39D8A}" srcOrd="6" destOrd="0" presId="urn:microsoft.com/office/officeart/2005/8/layout/process4"/>
    <dgm:cxn modelId="{739D8672-0135-1346-B658-6F33BC945189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 custT="1"/>
      <dgm:spPr/>
      <dgm:t>
        <a:bodyPr/>
        <a:lstStyle/>
        <a:p>
          <a:r>
            <a:rPr lang="en-US" sz="1200" b="1" dirty="0" smtClean="0"/>
            <a:t>Receiver de-signature</a:t>
          </a:r>
          <a:endParaRPr lang="en-US" sz="1200" b="1" dirty="0"/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De-bubble</a:t>
          </a:r>
          <a:endParaRPr lang="en-US" dirty="0">
            <a:solidFill>
              <a:srgbClr val="D9D9D9"/>
            </a:solidFill>
          </a:endParaRPr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D667AA90-A208-8F4B-B5B5-7687BAB19C1A}" type="presOf" srcId="{6D06DFC2-0537-C14E-8B98-50F1FC45D430}" destId="{3098C496-82E4-8742-AA29-A0733C53F3F0}" srcOrd="0" destOrd="0" presId="urn:microsoft.com/office/officeart/2005/8/layout/process4"/>
    <dgm:cxn modelId="{DAA46E9E-C366-BB43-8C39-BF0C52C1E7CB}" type="presOf" srcId="{7447BC6A-DFFE-1940-8C17-6048A77CAF33}" destId="{50C00EB6-B5E3-D74B-B214-83050CAF1E98}" srcOrd="0" destOrd="0" presId="urn:microsoft.com/office/officeart/2005/8/layout/process4"/>
    <dgm:cxn modelId="{2238BA32-23E0-1145-9DC6-9C4AEB4DFB8D}" type="presOf" srcId="{6BFA09DE-AC3C-7946-88ED-3162F3AEFABC}" destId="{8CE8B393-501A-7B4F-97B6-935E2FEDB77C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9A36FAD4-3A08-0845-B10C-D46965900A4C}" type="presOf" srcId="{BB6AF643-ACE9-B444-AC5C-6AA9CBC5FBDE}" destId="{B92EEA99-1B8A-7240-8333-3B0FB5B55080}" srcOrd="0" destOrd="0" presId="urn:microsoft.com/office/officeart/2005/8/layout/process4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574C70B6-2CB7-0F46-B972-9716EAC29DBC}" type="presOf" srcId="{2405B3FD-6EC8-7944-BB78-8DB751F28453}" destId="{177327B9-DE98-3142-AE61-89D19656E4BE}" srcOrd="0" destOrd="0" presId="urn:microsoft.com/office/officeart/2005/8/layout/process4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5D177CC5-B515-9346-A92A-90E9EA6F8895}" type="presParOf" srcId="{3098C496-82E4-8742-AA29-A0733C53F3F0}" destId="{DEC4FB54-C088-4246-9D43-992B2BF8C836}" srcOrd="0" destOrd="0" presId="urn:microsoft.com/office/officeart/2005/8/layout/process4"/>
    <dgm:cxn modelId="{6A9240CD-9754-EB4F-AA1C-5A8DCE547D09}" type="presParOf" srcId="{DEC4FB54-C088-4246-9D43-992B2BF8C836}" destId="{177327B9-DE98-3142-AE61-89D19656E4BE}" srcOrd="0" destOrd="0" presId="urn:microsoft.com/office/officeart/2005/8/layout/process4"/>
    <dgm:cxn modelId="{7126080E-8E18-A94C-9142-47859055DB96}" type="presParOf" srcId="{3098C496-82E4-8742-AA29-A0733C53F3F0}" destId="{7530D664-17A5-8E4D-A3C4-B588BC6B2EA5}" srcOrd="1" destOrd="0" presId="urn:microsoft.com/office/officeart/2005/8/layout/process4"/>
    <dgm:cxn modelId="{123A935E-EB0B-1E47-B8C1-BD94BB5E77E9}" type="presParOf" srcId="{3098C496-82E4-8742-AA29-A0733C53F3F0}" destId="{B0DB177A-CBFC-FC46-BAAF-382B378E8A58}" srcOrd="2" destOrd="0" presId="urn:microsoft.com/office/officeart/2005/8/layout/process4"/>
    <dgm:cxn modelId="{78F1406D-7A6E-2749-89B6-31EECA6F1DF7}" type="presParOf" srcId="{B0DB177A-CBFC-FC46-BAAF-382B378E8A58}" destId="{8CE8B393-501A-7B4F-97B6-935E2FEDB77C}" srcOrd="0" destOrd="0" presId="urn:microsoft.com/office/officeart/2005/8/layout/process4"/>
    <dgm:cxn modelId="{31BF8ED8-8CB7-F74D-8C8D-69EED96EEA7A}" type="presParOf" srcId="{3098C496-82E4-8742-AA29-A0733C53F3F0}" destId="{13E71480-9BA3-CB42-8398-4BC0157F9AB0}" srcOrd="3" destOrd="0" presId="urn:microsoft.com/office/officeart/2005/8/layout/process4"/>
    <dgm:cxn modelId="{0F420DE8-D4B8-B244-9B83-1207D113F970}" type="presParOf" srcId="{3098C496-82E4-8742-AA29-A0733C53F3F0}" destId="{D5E35507-7CB4-EA4E-B394-B58F08CEA62D}" srcOrd="4" destOrd="0" presId="urn:microsoft.com/office/officeart/2005/8/layout/process4"/>
    <dgm:cxn modelId="{165C3108-08DF-8341-ABA9-FF7CC02D15E2}" type="presParOf" srcId="{D5E35507-7CB4-EA4E-B394-B58F08CEA62D}" destId="{B92EEA99-1B8A-7240-8333-3B0FB5B55080}" srcOrd="0" destOrd="0" presId="urn:microsoft.com/office/officeart/2005/8/layout/process4"/>
    <dgm:cxn modelId="{5F4A5AEA-233D-2B48-9BA4-39C57A9D4B37}" type="presParOf" srcId="{3098C496-82E4-8742-AA29-A0733C53F3F0}" destId="{9F0DA802-5C7F-8940-947B-E07D66DC165C}" srcOrd="5" destOrd="0" presId="urn:microsoft.com/office/officeart/2005/8/layout/process4"/>
    <dgm:cxn modelId="{1E27F6E6-1434-4146-8EFF-D96E9A52FFAB}" type="presParOf" srcId="{3098C496-82E4-8742-AA29-A0733C53F3F0}" destId="{5EF81F63-5B5A-3848-8365-0C0B3AA39D8A}" srcOrd="6" destOrd="0" presId="urn:microsoft.com/office/officeart/2005/8/layout/process4"/>
    <dgm:cxn modelId="{E708C2C4-6238-B84B-8E27-2A022FF4079D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FCA2C0FD-9D0D-C746-88FA-B2D9796D83F9}" type="presOf" srcId="{6BFA09DE-AC3C-7946-88ED-3162F3AEFABC}" destId="{8CE8B393-501A-7B4F-97B6-935E2FEDB77C}" srcOrd="0" destOrd="0" presId="urn:microsoft.com/office/officeart/2005/8/layout/process4"/>
    <dgm:cxn modelId="{7FCB34BF-0162-5C43-920C-83AD6152FEC3}" type="presOf" srcId="{BB6AF643-ACE9-B444-AC5C-6AA9CBC5FBDE}" destId="{B92EEA99-1B8A-7240-8333-3B0FB5B55080}" srcOrd="0" destOrd="0" presId="urn:microsoft.com/office/officeart/2005/8/layout/process4"/>
    <dgm:cxn modelId="{22A6C463-D46D-004B-8514-5DFF84D602E6}" type="presOf" srcId="{7447BC6A-DFFE-1940-8C17-6048A77CAF33}" destId="{50C00EB6-B5E3-D74B-B214-83050CAF1E98}" srcOrd="0" destOrd="0" presId="urn:microsoft.com/office/officeart/2005/8/layout/process4"/>
    <dgm:cxn modelId="{427AA2FD-75C4-D148-8D2F-B4E3E104BA83}" type="presOf" srcId="{6D06DFC2-0537-C14E-8B98-50F1FC45D430}" destId="{3098C496-82E4-8742-AA29-A0733C53F3F0}" srcOrd="0" destOrd="0" presId="urn:microsoft.com/office/officeart/2005/8/layout/process4"/>
    <dgm:cxn modelId="{8CE8AA79-C810-C643-9010-A469F625EB6E}" type="presOf" srcId="{2405B3FD-6EC8-7944-BB78-8DB751F28453}" destId="{177327B9-DE98-3142-AE61-89D19656E4BE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15A2DBA7-DAE8-D04B-9B1D-25A2232F1C45}" type="presParOf" srcId="{3098C496-82E4-8742-AA29-A0733C53F3F0}" destId="{DEC4FB54-C088-4246-9D43-992B2BF8C836}" srcOrd="0" destOrd="0" presId="urn:microsoft.com/office/officeart/2005/8/layout/process4"/>
    <dgm:cxn modelId="{F131FF88-D208-644D-AA7A-A71672F2C569}" type="presParOf" srcId="{DEC4FB54-C088-4246-9D43-992B2BF8C836}" destId="{177327B9-DE98-3142-AE61-89D19656E4BE}" srcOrd="0" destOrd="0" presId="urn:microsoft.com/office/officeart/2005/8/layout/process4"/>
    <dgm:cxn modelId="{9B31F11F-6DC4-EC4E-8FDE-304741552C61}" type="presParOf" srcId="{3098C496-82E4-8742-AA29-A0733C53F3F0}" destId="{7530D664-17A5-8E4D-A3C4-B588BC6B2EA5}" srcOrd="1" destOrd="0" presId="urn:microsoft.com/office/officeart/2005/8/layout/process4"/>
    <dgm:cxn modelId="{59F799D8-1067-904A-A696-BCD8FBA7A7C5}" type="presParOf" srcId="{3098C496-82E4-8742-AA29-A0733C53F3F0}" destId="{B0DB177A-CBFC-FC46-BAAF-382B378E8A58}" srcOrd="2" destOrd="0" presId="urn:microsoft.com/office/officeart/2005/8/layout/process4"/>
    <dgm:cxn modelId="{9DBD873E-2226-2848-88D7-582468872C3A}" type="presParOf" srcId="{B0DB177A-CBFC-FC46-BAAF-382B378E8A58}" destId="{8CE8B393-501A-7B4F-97B6-935E2FEDB77C}" srcOrd="0" destOrd="0" presId="urn:microsoft.com/office/officeart/2005/8/layout/process4"/>
    <dgm:cxn modelId="{81442345-8A30-384D-B1CE-DB40DED4A747}" type="presParOf" srcId="{3098C496-82E4-8742-AA29-A0733C53F3F0}" destId="{13E71480-9BA3-CB42-8398-4BC0157F9AB0}" srcOrd="3" destOrd="0" presId="urn:microsoft.com/office/officeart/2005/8/layout/process4"/>
    <dgm:cxn modelId="{418C6576-2B73-654A-9555-224E97BA50F9}" type="presParOf" srcId="{3098C496-82E4-8742-AA29-A0733C53F3F0}" destId="{D5E35507-7CB4-EA4E-B394-B58F08CEA62D}" srcOrd="4" destOrd="0" presId="urn:microsoft.com/office/officeart/2005/8/layout/process4"/>
    <dgm:cxn modelId="{9518D48A-4C0D-C647-BE00-6244CB33E522}" type="presParOf" srcId="{D5E35507-7CB4-EA4E-B394-B58F08CEA62D}" destId="{B92EEA99-1B8A-7240-8333-3B0FB5B55080}" srcOrd="0" destOrd="0" presId="urn:microsoft.com/office/officeart/2005/8/layout/process4"/>
    <dgm:cxn modelId="{8C82D80E-E8C5-0249-AF22-FE5F15E55FEC}" type="presParOf" srcId="{3098C496-82E4-8742-AA29-A0733C53F3F0}" destId="{9F0DA802-5C7F-8940-947B-E07D66DC165C}" srcOrd="5" destOrd="0" presId="urn:microsoft.com/office/officeart/2005/8/layout/process4"/>
    <dgm:cxn modelId="{22109C64-6A2B-2544-B07F-2731AC83A3B7}" type="presParOf" srcId="{3098C496-82E4-8742-AA29-A0733C53F3F0}" destId="{5EF81F63-5B5A-3848-8365-0C0B3AA39D8A}" srcOrd="6" destOrd="0" presId="urn:microsoft.com/office/officeart/2005/8/layout/process4"/>
    <dgm:cxn modelId="{6F0D75DB-F132-C84B-99B3-D88E10C91CDF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DA0E28EF-FB9B-9C46-9E09-FF02C9863DA8}" type="presOf" srcId="{2405B3FD-6EC8-7944-BB78-8DB751F28453}" destId="{177327B9-DE98-3142-AE61-89D19656E4BE}" srcOrd="0" destOrd="0" presId="urn:microsoft.com/office/officeart/2005/8/layout/process4"/>
    <dgm:cxn modelId="{90ECAC66-EC5F-B44D-8DC3-DA11C644C924}" type="presOf" srcId="{6D06DFC2-0537-C14E-8B98-50F1FC45D430}" destId="{3098C496-82E4-8742-AA29-A0733C53F3F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0932B93D-517F-FC47-A9BE-CCAB6DDB4856}" type="presOf" srcId="{BB6AF643-ACE9-B444-AC5C-6AA9CBC5FBDE}" destId="{B92EEA99-1B8A-7240-8333-3B0FB5B55080}" srcOrd="0" destOrd="0" presId="urn:microsoft.com/office/officeart/2005/8/layout/process4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01291D9B-57A9-FD40-9891-D27A5DD88A56}" type="presOf" srcId="{7447BC6A-DFFE-1940-8C17-6048A77CAF33}" destId="{50C00EB6-B5E3-D74B-B214-83050CAF1E98}" srcOrd="0" destOrd="0" presId="urn:microsoft.com/office/officeart/2005/8/layout/process4"/>
    <dgm:cxn modelId="{A79CFCB5-1518-024C-9986-60EBB656C1BF}" type="presOf" srcId="{6BFA09DE-AC3C-7946-88ED-3162F3AEFABC}" destId="{8CE8B393-501A-7B4F-97B6-935E2FEDB77C}" srcOrd="0" destOrd="0" presId="urn:microsoft.com/office/officeart/2005/8/layout/process4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230DD4E8-8F0C-3346-8841-773253080A01}" type="presParOf" srcId="{3098C496-82E4-8742-AA29-A0733C53F3F0}" destId="{DEC4FB54-C088-4246-9D43-992B2BF8C836}" srcOrd="0" destOrd="0" presId="urn:microsoft.com/office/officeart/2005/8/layout/process4"/>
    <dgm:cxn modelId="{BB0C0CB6-D79F-8544-A72C-AEF58917DE27}" type="presParOf" srcId="{DEC4FB54-C088-4246-9D43-992B2BF8C836}" destId="{177327B9-DE98-3142-AE61-89D19656E4BE}" srcOrd="0" destOrd="0" presId="urn:microsoft.com/office/officeart/2005/8/layout/process4"/>
    <dgm:cxn modelId="{63EA7A3A-00EB-3549-8AFB-0EA32D46FBF0}" type="presParOf" srcId="{3098C496-82E4-8742-AA29-A0733C53F3F0}" destId="{7530D664-17A5-8E4D-A3C4-B588BC6B2EA5}" srcOrd="1" destOrd="0" presId="urn:microsoft.com/office/officeart/2005/8/layout/process4"/>
    <dgm:cxn modelId="{232FB03E-6F0A-4E4C-A57D-FAE0EE00BEDD}" type="presParOf" srcId="{3098C496-82E4-8742-AA29-A0733C53F3F0}" destId="{B0DB177A-CBFC-FC46-BAAF-382B378E8A58}" srcOrd="2" destOrd="0" presId="urn:microsoft.com/office/officeart/2005/8/layout/process4"/>
    <dgm:cxn modelId="{EF68DD19-3E23-6E47-9347-A3CFC39A5C00}" type="presParOf" srcId="{B0DB177A-CBFC-FC46-BAAF-382B378E8A58}" destId="{8CE8B393-501A-7B4F-97B6-935E2FEDB77C}" srcOrd="0" destOrd="0" presId="urn:microsoft.com/office/officeart/2005/8/layout/process4"/>
    <dgm:cxn modelId="{1A5DC512-6A51-234D-8709-4385580AB86A}" type="presParOf" srcId="{3098C496-82E4-8742-AA29-A0733C53F3F0}" destId="{13E71480-9BA3-CB42-8398-4BC0157F9AB0}" srcOrd="3" destOrd="0" presId="urn:microsoft.com/office/officeart/2005/8/layout/process4"/>
    <dgm:cxn modelId="{A97D148A-A809-5D44-98F1-9210F3555BEF}" type="presParOf" srcId="{3098C496-82E4-8742-AA29-A0733C53F3F0}" destId="{D5E35507-7CB4-EA4E-B394-B58F08CEA62D}" srcOrd="4" destOrd="0" presId="urn:microsoft.com/office/officeart/2005/8/layout/process4"/>
    <dgm:cxn modelId="{69F214CB-8D80-5445-B308-006DAE154BAD}" type="presParOf" srcId="{D5E35507-7CB4-EA4E-B394-B58F08CEA62D}" destId="{B92EEA99-1B8A-7240-8333-3B0FB5B55080}" srcOrd="0" destOrd="0" presId="urn:microsoft.com/office/officeart/2005/8/layout/process4"/>
    <dgm:cxn modelId="{24207400-31AC-ED4F-82F0-72747270DB7D}" type="presParOf" srcId="{3098C496-82E4-8742-AA29-A0733C53F3F0}" destId="{9F0DA802-5C7F-8940-947B-E07D66DC165C}" srcOrd="5" destOrd="0" presId="urn:microsoft.com/office/officeart/2005/8/layout/process4"/>
    <dgm:cxn modelId="{60103FCD-27FD-154D-90F4-8591949DF4A4}" type="presParOf" srcId="{3098C496-82E4-8742-AA29-A0733C53F3F0}" destId="{5EF81F63-5B5A-3848-8365-0C0B3AA39D8A}" srcOrd="6" destOrd="0" presId="urn:microsoft.com/office/officeart/2005/8/layout/process4"/>
    <dgm:cxn modelId="{4440BCBF-F9C8-AC40-BC4C-E1209E0BE562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FC4374FB-237B-CB4A-A0C1-F973B1A0A9A6}" type="presOf" srcId="{7447BC6A-DFFE-1940-8C17-6048A77CAF33}" destId="{50C00EB6-B5E3-D74B-B214-83050CAF1E98}" srcOrd="0" destOrd="0" presId="urn:microsoft.com/office/officeart/2005/8/layout/process4"/>
    <dgm:cxn modelId="{024E78F1-3221-A44A-B03D-ABB58AB9ACB2}" type="presOf" srcId="{BB6AF643-ACE9-B444-AC5C-6AA9CBC5FBDE}" destId="{B92EEA99-1B8A-7240-8333-3B0FB5B55080}" srcOrd="0" destOrd="0" presId="urn:microsoft.com/office/officeart/2005/8/layout/process4"/>
    <dgm:cxn modelId="{7A96E7DD-564E-254B-89B6-823159F8251D}" type="presOf" srcId="{6D06DFC2-0537-C14E-8B98-50F1FC45D430}" destId="{3098C496-82E4-8742-AA29-A0733C53F3F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9DE863D4-DA69-084B-BB45-062D63A65AFD}" type="presOf" srcId="{2405B3FD-6EC8-7944-BB78-8DB751F28453}" destId="{177327B9-DE98-3142-AE61-89D19656E4BE}" srcOrd="0" destOrd="0" presId="urn:microsoft.com/office/officeart/2005/8/layout/process4"/>
    <dgm:cxn modelId="{44297735-CF37-EA44-B5E0-1682B056F6C7}" type="presOf" srcId="{6BFA09DE-AC3C-7946-88ED-3162F3AEFABC}" destId="{8CE8B393-501A-7B4F-97B6-935E2FEDB77C}" srcOrd="0" destOrd="0" presId="urn:microsoft.com/office/officeart/2005/8/layout/process4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D876C1E7-3E60-454C-B7D2-E96C055CB47D}" type="presParOf" srcId="{3098C496-82E4-8742-AA29-A0733C53F3F0}" destId="{DEC4FB54-C088-4246-9D43-992B2BF8C836}" srcOrd="0" destOrd="0" presId="urn:microsoft.com/office/officeart/2005/8/layout/process4"/>
    <dgm:cxn modelId="{1F31D0EF-5CC5-E347-B1B3-FEBA288780D9}" type="presParOf" srcId="{DEC4FB54-C088-4246-9D43-992B2BF8C836}" destId="{177327B9-DE98-3142-AE61-89D19656E4BE}" srcOrd="0" destOrd="0" presId="urn:microsoft.com/office/officeart/2005/8/layout/process4"/>
    <dgm:cxn modelId="{95538426-782B-C54A-A68E-D798687336E6}" type="presParOf" srcId="{3098C496-82E4-8742-AA29-A0733C53F3F0}" destId="{7530D664-17A5-8E4D-A3C4-B588BC6B2EA5}" srcOrd="1" destOrd="0" presId="urn:microsoft.com/office/officeart/2005/8/layout/process4"/>
    <dgm:cxn modelId="{B8291607-1751-D549-8050-89125074341E}" type="presParOf" srcId="{3098C496-82E4-8742-AA29-A0733C53F3F0}" destId="{B0DB177A-CBFC-FC46-BAAF-382B378E8A58}" srcOrd="2" destOrd="0" presId="urn:microsoft.com/office/officeart/2005/8/layout/process4"/>
    <dgm:cxn modelId="{0D6648B7-FEE3-D942-8D8F-6A42D650EBE5}" type="presParOf" srcId="{B0DB177A-CBFC-FC46-BAAF-382B378E8A58}" destId="{8CE8B393-501A-7B4F-97B6-935E2FEDB77C}" srcOrd="0" destOrd="0" presId="urn:microsoft.com/office/officeart/2005/8/layout/process4"/>
    <dgm:cxn modelId="{EB970EA9-6B52-9945-B4FE-769529532F5D}" type="presParOf" srcId="{3098C496-82E4-8742-AA29-A0733C53F3F0}" destId="{13E71480-9BA3-CB42-8398-4BC0157F9AB0}" srcOrd="3" destOrd="0" presId="urn:microsoft.com/office/officeart/2005/8/layout/process4"/>
    <dgm:cxn modelId="{BBA2EB4B-AD31-EB41-8898-E81171856DE4}" type="presParOf" srcId="{3098C496-82E4-8742-AA29-A0733C53F3F0}" destId="{D5E35507-7CB4-EA4E-B394-B58F08CEA62D}" srcOrd="4" destOrd="0" presId="urn:microsoft.com/office/officeart/2005/8/layout/process4"/>
    <dgm:cxn modelId="{B276467F-8A59-474D-AC7B-1DFC59F55F04}" type="presParOf" srcId="{D5E35507-7CB4-EA4E-B394-B58F08CEA62D}" destId="{B92EEA99-1B8A-7240-8333-3B0FB5B55080}" srcOrd="0" destOrd="0" presId="urn:microsoft.com/office/officeart/2005/8/layout/process4"/>
    <dgm:cxn modelId="{9D230E35-9899-224D-BC10-E9E67780AC19}" type="presParOf" srcId="{3098C496-82E4-8742-AA29-A0733C53F3F0}" destId="{9F0DA802-5C7F-8940-947B-E07D66DC165C}" srcOrd="5" destOrd="0" presId="urn:microsoft.com/office/officeart/2005/8/layout/process4"/>
    <dgm:cxn modelId="{302BC193-F88E-614B-BFCD-4212EB310F3A}" type="presParOf" srcId="{3098C496-82E4-8742-AA29-A0733C53F3F0}" destId="{5EF81F63-5B5A-3848-8365-0C0B3AA39D8A}" srcOrd="6" destOrd="0" presId="urn:microsoft.com/office/officeart/2005/8/layout/process4"/>
    <dgm:cxn modelId="{3F14FE1E-1391-5540-B56A-C5887E5ADA39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FCA58D5F-BF99-FD4E-9952-9522125BC4E8}" type="presOf" srcId="{6BFA09DE-AC3C-7946-88ED-3162F3AEFABC}" destId="{8CE8B393-501A-7B4F-97B6-935E2FEDB77C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FC5A8A6B-8748-A142-8A54-1510BC538C9F}" type="presOf" srcId="{6D06DFC2-0537-C14E-8B98-50F1FC45D430}" destId="{3098C496-82E4-8742-AA29-A0733C53F3F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6E7AD526-960E-3D4E-9729-00268157F71C}" type="presOf" srcId="{2405B3FD-6EC8-7944-BB78-8DB751F28453}" destId="{177327B9-DE98-3142-AE61-89D19656E4BE}" srcOrd="0" destOrd="0" presId="urn:microsoft.com/office/officeart/2005/8/layout/process4"/>
    <dgm:cxn modelId="{C9EEDEB3-02DF-E347-8E9F-0FBFFFBA3C5C}" type="presOf" srcId="{BB6AF643-ACE9-B444-AC5C-6AA9CBC5FBDE}" destId="{B92EEA99-1B8A-7240-8333-3B0FB5B55080}" srcOrd="0" destOrd="0" presId="urn:microsoft.com/office/officeart/2005/8/layout/process4"/>
    <dgm:cxn modelId="{2A35D30F-E6D5-FE4D-B789-F9C662245E48}" type="presOf" srcId="{7447BC6A-DFFE-1940-8C17-6048A77CAF33}" destId="{50C00EB6-B5E3-D74B-B214-83050CAF1E98}" srcOrd="0" destOrd="0" presId="urn:microsoft.com/office/officeart/2005/8/layout/process4"/>
    <dgm:cxn modelId="{1E192B39-DACD-0B4C-B7E4-03D04862BB2E}" type="presParOf" srcId="{3098C496-82E4-8742-AA29-A0733C53F3F0}" destId="{DEC4FB54-C088-4246-9D43-992B2BF8C836}" srcOrd="0" destOrd="0" presId="urn:microsoft.com/office/officeart/2005/8/layout/process4"/>
    <dgm:cxn modelId="{EE2185CE-5857-894F-ADF1-3A43814B4ECB}" type="presParOf" srcId="{DEC4FB54-C088-4246-9D43-992B2BF8C836}" destId="{177327B9-DE98-3142-AE61-89D19656E4BE}" srcOrd="0" destOrd="0" presId="urn:microsoft.com/office/officeart/2005/8/layout/process4"/>
    <dgm:cxn modelId="{D3CA4F45-D30F-E047-9D49-A1F455297322}" type="presParOf" srcId="{3098C496-82E4-8742-AA29-A0733C53F3F0}" destId="{7530D664-17A5-8E4D-A3C4-B588BC6B2EA5}" srcOrd="1" destOrd="0" presId="urn:microsoft.com/office/officeart/2005/8/layout/process4"/>
    <dgm:cxn modelId="{75395623-25C9-FB4E-BD3D-8361BCE3ABD1}" type="presParOf" srcId="{3098C496-82E4-8742-AA29-A0733C53F3F0}" destId="{B0DB177A-CBFC-FC46-BAAF-382B378E8A58}" srcOrd="2" destOrd="0" presId="urn:microsoft.com/office/officeart/2005/8/layout/process4"/>
    <dgm:cxn modelId="{51D081F5-793A-324C-A7FE-A402813CC631}" type="presParOf" srcId="{B0DB177A-CBFC-FC46-BAAF-382B378E8A58}" destId="{8CE8B393-501A-7B4F-97B6-935E2FEDB77C}" srcOrd="0" destOrd="0" presId="urn:microsoft.com/office/officeart/2005/8/layout/process4"/>
    <dgm:cxn modelId="{113A61AA-3787-5F49-8B57-6F7B3A9DD3F2}" type="presParOf" srcId="{3098C496-82E4-8742-AA29-A0733C53F3F0}" destId="{13E71480-9BA3-CB42-8398-4BC0157F9AB0}" srcOrd="3" destOrd="0" presId="urn:microsoft.com/office/officeart/2005/8/layout/process4"/>
    <dgm:cxn modelId="{328BE447-DDA1-EE44-859A-013D5946F8A7}" type="presParOf" srcId="{3098C496-82E4-8742-AA29-A0733C53F3F0}" destId="{D5E35507-7CB4-EA4E-B394-B58F08CEA62D}" srcOrd="4" destOrd="0" presId="urn:microsoft.com/office/officeart/2005/8/layout/process4"/>
    <dgm:cxn modelId="{DA4C1C14-D671-0A46-9026-96DBCF4C7E67}" type="presParOf" srcId="{D5E35507-7CB4-EA4E-B394-B58F08CEA62D}" destId="{B92EEA99-1B8A-7240-8333-3B0FB5B55080}" srcOrd="0" destOrd="0" presId="urn:microsoft.com/office/officeart/2005/8/layout/process4"/>
    <dgm:cxn modelId="{61F22B85-3392-9542-A327-025B49C34A63}" type="presParOf" srcId="{3098C496-82E4-8742-AA29-A0733C53F3F0}" destId="{9F0DA802-5C7F-8940-947B-E07D66DC165C}" srcOrd="5" destOrd="0" presId="urn:microsoft.com/office/officeart/2005/8/layout/process4"/>
    <dgm:cxn modelId="{4F309271-4B32-B042-90F7-F162D88EBE59}" type="presParOf" srcId="{3098C496-82E4-8742-AA29-A0733C53F3F0}" destId="{5EF81F63-5B5A-3848-8365-0C0B3AA39D8A}" srcOrd="6" destOrd="0" presId="urn:microsoft.com/office/officeart/2005/8/layout/process4"/>
    <dgm:cxn modelId="{E544BBD7-271E-9645-BAF5-CC9C03037031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06DFC2-0537-C14E-8B98-50F1FC45D430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47BC6A-DFFE-1940-8C17-6048A77CAF33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Raw data</a:t>
          </a:r>
          <a:endParaRPr lang="en-US" dirty="0">
            <a:solidFill>
              <a:srgbClr val="D9D9D9"/>
            </a:solidFill>
          </a:endParaRPr>
        </a:p>
      </dgm:t>
    </dgm:pt>
    <dgm:pt modelId="{8B3D802C-96C9-A648-82CF-7711D7B9BA8A}" type="parTrans" cxnId="{C8A1CE72-6C6D-BD4F-AEE2-37B06D1B610C}">
      <dgm:prSet/>
      <dgm:spPr/>
      <dgm:t>
        <a:bodyPr/>
        <a:lstStyle/>
        <a:p>
          <a:endParaRPr lang="en-US"/>
        </a:p>
      </dgm:t>
    </dgm:pt>
    <dgm:pt modelId="{92096D91-8BE9-DF41-A596-081E288512DD}" type="sibTrans" cxnId="{C8A1CE72-6C6D-BD4F-AEE2-37B06D1B610C}">
      <dgm:prSet/>
      <dgm:spPr/>
      <dgm:t>
        <a:bodyPr/>
        <a:lstStyle/>
        <a:p>
          <a:endParaRPr lang="en-US"/>
        </a:p>
      </dgm:t>
    </dgm:pt>
    <dgm:pt modelId="{BB6AF643-ACE9-B444-AC5C-6AA9CBC5FBDE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Data rotation</a:t>
          </a:r>
          <a:endParaRPr lang="en-US" dirty="0">
            <a:solidFill>
              <a:srgbClr val="D9D9D9"/>
            </a:solidFill>
          </a:endParaRPr>
        </a:p>
      </dgm:t>
    </dgm:pt>
    <dgm:pt modelId="{E64F9137-D30D-A740-91E3-0B6614DF59BC}" type="parTrans" cxnId="{8CFBFB2A-FDD9-A248-9BE6-5A2192903EDA}">
      <dgm:prSet/>
      <dgm:spPr/>
      <dgm:t>
        <a:bodyPr/>
        <a:lstStyle/>
        <a:p>
          <a:endParaRPr lang="en-US"/>
        </a:p>
      </dgm:t>
    </dgm:pt>
    <dgm:pt modelId="{08ECE3C6-6918-A14A-80BB-932C44B48512}" type="sibTrans" cxnId="{8CFBFB2A-FDD9-A248-9BE6-5A2192903EDA}">
      <dgm:prSet/>
      <dgm:spPr/>
      <dgm:t>
        <a:bodyPr/>
        <a:lstStyle/>
        <a:p>
          <a:endParaRPr lang="en-US"/>
        </a:p>
      </dgm:t>
    </dgm:pt>
    <dgm:pt modelId="{6BFA09DE-AC3C-7946-88ED-3162F3AEFABC}">
      <dgm:prSet phldrT="[Text]"/>
      <dgm:spPr/>
      <dgm:t>
        <a:bodyPr/>
        <a:lstStyle/>
        <a:p>
          <a:r>
            <a:rPr lang="en-US" dirty="0" smtClean="0">
              <a:solidFill>
                <a:srgbClr val="D9D9D9"/>
              </a:solidFill>
            </a:rPr>
            <a:t>Receiver de-signature</a:t>
          </a:r>
          <a:endParaRPr lang="en-US" dirty="0">
            <a:solidFill>
              <a:srgbClr val="D9D9D9"/>
            </a:solidFill>
          </a:endParaRPr>
        </a:p>
      </dgm:t>
    </dgm:pt>
    <dgm:pt modelId="{6A94C1E1-CEC0-FD42-B3AF-43E74AE05E98}" type="parTrans" cxnId="{7E14C60F-F059-A044-B3F1-26329BF2084F}">
      <dgm:prSet/>
      <dgm:spPr/>
      <dgm:t>
        <a:bodyPr/>
        <a:lstStyle/>
        <a:p>
          <a:endParaRPr lang="en-US"/>
        </a:p>
      </dgm:t>
    </dgm:pt>
    <dgm:pt modelId="{97E1EDE6-8CF4-EF4D-A04D-8103A9917411}" type="sibTrans" cxnId="{7E14C60F-F059-A044-B3F1-26329BF2084F}">
      <dgm:prSet/>
      <dgm:spPr/>
      <dgm:t>
        <a:bodyPr/>
        <a:lstStyle/>
        <a:p>
          <a:endParaRPr lang="en-US"/>
        </a:p>
      </dgm:t>
    </dgm:pt>
    <dgm:pt modelId="{2405B3FD-6EC8-7944-BB78-8DB751F28453}">
      <dgm:prSet/>
      <dgm:spPr/>
      <dgm:t>
        <a:bodyPr/>
        <a:lstStyle/>
        <a:p>
          <a:r>
            <a:rPr lang="en-US" b="1" dirty="0" smtClean="0"/>
            <a:t>De-bubble</a:t>
          </a:r>
          <a:endParaRPr lang="en-US" b="1" dirty="0"/>
        </a:p>
      </dgm:t>
    </dgm:pt>
    <dgm:pt modelId="{B0447B3A-89DE-2E48-BC2C-F57E01A282DD}" type="parTrans" cxnId="{46E3F535-9645-4646-BBAD-5D688EAA7C5F}">
      <dgm:prSet/>
      <dgm:spPr/>
      <dgm:t>
        <a:bodyPr/>
        <a:lstStyle/>
        <a:p>
          <a:endParaRPr lang="en-US"/>
        </a:p>
      </dgm:t>
    </dgm:pt>
    <dgm:pt modelId="{ABAA23F9-8076-9542-9B3A-8BAC659671D8}" type="sibTrans" cxnId="{46E3F535-9645-4646-BBAD-5D688EAA7C5F}">
      <dgm:prSet/>
      <dgm:spPr/>
      <dgm:t>
        <a:bodyPr/>
        <a:lstStyle/>
        <a:p>
          <a:endParaRPr lang="en-US"/>
        </a:p>
      </dgm:t>
    </dgm:pt>
    <dgm:pt modelId="{3098C496-82E4-8742-AA29-A0733C53F3F0}" type="pres">
      <dgm:prSet presAssocID="{6D06DFC2-0537-C14E-8B98-50F1FC45D4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4FB54-C088-4246-9D43-992B2BF8C836}" type="pres">
      <dgm:prSet presAssocID="{2405B3FD-6EC8-7944-BB78-8DB751F28453}" presName="boxAndChildren" presStyleCnt="0"/>
      <dgm:spPr/>
    </dgm:pt>
    <dgm:pt modelId="{177327B9-DE98-3142-AE61-89D19656E4BE}" type="pres">
      <dgm:prSet presAssocID="{2405B3FD-6EC8-7944-BB78-8DB751F28453}" presName="parentTextBox" presStyleLbl="node1" presStyleIdx="0" presStyleCnt="4"/>
      <dgm:spPr/>
      <dgm:t>
        <a:bodyPr/>
        <a:lstStyle/>
        <a:p>
          <a:endParaRPr lang="en-US"/>
        </a:p>
      </dgm:t>
    </dgm:pt>
    <dgm:pt modelId="{7530D664-17A5-8E4D-A3C4-B588BC6B2EA5}" type="pres">
      <dgm:prSet presAssocID="{97E1EDE6-8CF4-EF4D-A04D-8103A9917411}" presName="sp" presStyleCnt="0"/>
      <dgm:spPr/>
    </dgm:pt>
    <dgm:pt modelId="{B0DB177A-CBFC-FC46-BAAF-382B378E8A58}" type="pres">
      <dgm:prSet presAssocID="{6BFA09DE-AC3C-7946-88ED-3162F3AEFABC}" presName="arrowAndChildren" presStyleCnt="0"/>
      <dgm:spPr/>
    </dgm:pt>
    <dgm:pt modelId="{8CE8B393-501A-7B4F-97B6-935E2FEDB77C}" type="pres">
      <dgm:prSet presAssocID="{6BFA09DE-AC3C-7946-88ED-3162F3AEFAB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13E71480-9BA3-CB42-8398-4BC0157F9AB0}" type="pres">
      <dgm:prSet presAssocID="{08ECE3C6-6918-A14A-80BB-932C44B48512}" presName="sp" presStyleCnt="0"/>
      <dgm:spPr/>
    </dgm:pt>
    <dgm:pt modelId="{D5E35507-7CB4-EA4E-B394-B58F08CEA62D}" type="pres">
      <dgm:prSet presAssocID="{BB6AF643-ACE9-B444-AC5C-6AA9CBC5FBDE}" presName="arrowAndChildren" presStyleCnt="0"/>
      <dgm:spPr/>
    </dgm:pt>
    <dgm:pt modelId="{B92EEA99-1B8A-7240-8333-3B0FB5B55080}" type="pres">
      <dgm:prSet presAssocID="{BB6AF643-ACE9-B444-AC5C-6AA9CBC5FBDE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F0DA802-5C7F-8940-947B-E07D66DC165C}" type="pres">
      <dgm:prSet presAssocID="{92096D91-8BE9-DF41-A596-081E288512DD}" presName="sp" presStyleCnt="0"/>
      <dgm:spPr/>
    </dgm:pt>
    <dgm:pt modelId="{5EF81F63-5B5A-3848-8365-0C0B3AA39D8A}" type="pres">
      <dgm:prSet presAssocID="{7447BC6A-DFFE-1940-8C17-6048A77CAF33}" presName="arrowAndChildren" presStyleCnt="0"/>
      <dgm:spPr/>
    </dgm:pt>
    <dgm:pt modelId="{50C00EB6-B5E3-D74B-B214-83050CAF1E98}" type="pres">
      <dgm:prSet presAssocID="{7447BC6A-DFFE-1940-8C17-6048A77CAF33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9F4E0EE4-D07E-DB4E-AB83-259AD672C8FE}" type="presOf" srcId="{6BFA09DE-AC3C-7946-88ED-3162F3AEFABC}" destId="{8CE8B393-501A-7B4F-97B6-935E2FEDB77C}" srcOrd="0" destOrd="0" presId="urn:microsoft.com/office/officeart/2005/8/layout/process4"/>
    <dgm:cxn modelId="{943E65A7-1C3A-6E44-B482-D487E5105811}" type="presOf" srcId="{6D06DFC2-0537-C14E-8B98-50F1FC45D430}" destId="{3098C496-82E4-8742-AA29-A0733C53F3F0}" srcOrd="0" destOrd="0" presId="urn:microsoft.com/office/officeart/2005/8/layout/process4"/>
    <dgm:cxn modelId="{7E14C60F-F059-A044-B3F1-26329BF2084F}" srcId="{6D06DFC2-0537-C14E-8B98-50F1FC45D430}" destId="{6BFA09DE-AC3C-7946-88ED-3162F3AEFABC}" srcOrd="2" destOrd="0" parTransId="{6A94C1E1-CEC0-FD42-B3AF-43E74AE05E98}" sibTransId="{97E1EDE6-8CF4-EF4D-A04D-8103A9917411}"/>
    <dgm:cxn modelId="{79966EE1-1E87-8E45-AE04-D6AA1CBEF88A}" type="presOf" srcId="{BB6AF643-ACE9-B444-AC5C-6AA9CBC5FBDE}" destId="{B92EEA99-1B8A-7240-8333-3B0FB5B55080}" srcOrd="0" destOrd="0" presId="urn:microsoft.com/office/officeart/2005/8/layout/process4"/>
    <dgm:cxn modelId="{4C05F59D-C8CE-9440-ABE1-5E92BCF2DAB1}" type="presOf" srcId="{2405B3FD-6EC8-7944-BB78-8DB751F28453}" destId="{177327B9-DE98-3142-AE61-89D19656E4BE}" srcOrd="0" destOrd="0" presId="urn:microsoft.com/office/officeart/2005/8/layout/process4"/>
    <dgm:cxn modelId="{8CFBFB2A-FDD9-A248-9BE6-5A2192903EDA}" srcId="{6D06DFC2-0537-C14E-8B98-50F1FC45D430}" destId="{BB6AF643-ACE9-B444-AC5C-6AA9CBC5FBDE}" srcOrd="1" destOrd="0" parTransId="{E64F9137-D30D-A740-91E3-0B6614DF59BC}" sibTransId="{08ECE3C6-6918-A14A-80BB-932C44B48512}"/>
    <dgm:cxn modelId="{C8A1CE72-6C6D-BD4F-AEE2-37B06D1B610C}" srcId="{6D06DFC2-0537-C14E-8B98-50F1FC45D430}" destId="{7447BC6A-DFFE-1940-8C17-6048A77CAF33}" srcOrd="0" destOrd="0" parTransId="{8B3D802C-96C9-A648-82CF-7711D7B9BA8A}" sibTransId="{92096D91-8BE9-DF41-A596-081E288512DD}"/>
    <dgm:cxn modelId="{94B5F906-4525-FF42-B1D9-DB58383F0541}" type="presOf" srcId="{7447BC6A-DFFE-1940-8C17-6048A77CAF33}" destId="{50C00EB6-B5E3-D74B-B214-83050CAF1E98}" srcOrd="0" destOrd="0" presId="urn:microsoft.com/office/officeart/2005/8/layout/process4"/>
    <dgm:cxn modelId="{46E3F535-9645-4646-BBAD-5D688EAA7C5F}" srcId="{6D06DFC2-0537-C14E-8B98-50F1FC45D430}" destId="{2405B3FD-6EC8-7944-BB78-8DB751F28453}" srcOrd="3" destOrd="0" parTransId="{B0447B3A-89DE-2E48-BC2C-F57E01A282DD}" sibTransId="{ABAA23F9-8076-9542-9B3A-8BAC659671D8}"/>
    <dgm:cxn modelId="{240920E4-3258-CD44-A020-4B55FB104DEE}" type="presParOf" srcId="{3098C496-82E4-8742-AA29-A0733C53F3F0}" destId="{DEC4FB54-C088-4246-9D43-992B2BF8C836}" srcOrd="0" destOrd="0" presId="urn:microsoft.com/office/officeart/2005/8/layout/process4"/>
    <dgm:cxn modelId="{E7F753E6-DD93-E747-89B8-D7481B61C9D8}" type="presParOf" srcId="{DEC4FB54-C088-4246-9D43-992B2BF8C836}" destId="{177327B9-DE98-3142-AE61-89D19656E4BE}" srcOrd="0" destOrd="0" presId="urn:microsoft.com/office/officeart/2005/8/layout/process4"/>
    <dgm:cxn modelId="{7BDA2359-BE72-F64D-A797-6A043E302F9A}" type="presParOf" srcId="{3098C496-82E4-8742-AA29-A0733C53F3F0}" destId="{7530D664-17A5-8E4D-A3C4-B588BC6B2EA5}" srcOrd="1" destOrd="0" presId="urn:microsoft.com/office/officeart/2005/8/layout/process4"/>
    <dgm:cxn modelId="{D6D6FBA7-0697-DE4A-A594-2A5D22DAB977}" type="presParOf" srcId="{3098C496-82E4-8742-AA29-A0733C53F3F0}" destId="{B0DB177A-CBFC-FC46-BAAF-382B378E8A58}" srcOrd="2" destOrd="0" presId="urn:microsoft.com/office/officeart/2005/8/layout/process4"/>
    <dgm:cxn modelId="{B0B9BEEF-D518-AC49-8839-63331D3BD0F0}" type="presParOf" srcId="{B0DB177A-CBFC-FC46-BAAF-382B378E8A58}" destId="{8CE8B393-501A-7B4F-97B6-935E2FEDB77C}" srcOrd="0" destOrd="0" presId="urn:microsoft.com/office/officeart/2005/8/layout/process4"/>
    <dgm:cxn modelId="{C8E4B5BB-FE95-B548-9F02-1141F38648BA}" type="presParOf" srcId="{3098C496-82E4-8742-AA29-A0733C53F3F0}" destId="{13E71480-9BA3-CB42-8398-4BC0157F9AB0}" srcOrd="3" destOrd="0" presId="urn:microsoft.com/office/officeart/2005/8/layout/process4"/>
    <dgm:cxn modelId="{85E1F604-95FA-8A43-A4DC-F9BB767B719B}" type="presParOf" srcId="{3098C496-82E4-8742-AA29-A0733C53F3F0}" destId="{D5E35507-7CB4-EA4E-B394-B58F08CEA62D}" srcOrd="4" destOrd="0" presId="urn:microsoft.com/office/officeart/2005/8/layout/process4"/>
    <dgm:cxn modelId="{2DB921DE-DF8A-BD4A-8768-7C3497BF0500}" type="presParOf" srcId="{D5E35507-7CB4-EA4E-B394-B58F08CEA62D}" destId="{B92EEA99-1B8A-7240-8333-3B0FB5B55080}" srcOrd="0" destOrd="0" presId="urn:microsoft.com/office/officeart/2005/8/layout/process4"/>
    <dgm:cxn modelId="{6DFA0574-302E-1243-AB27-6BA75506BDC2}" type="presParOf" srcId="{3098C496-82E4-8742-AA29-A0733C53F3F0}" destId="{9F0DA802-5C7F-8940-947B-E07D66DC165C}" srcOrd="5" destOrd="0" presId="urn:microsoft.com/office/officeart/2005/8/layout/process4"/>
    <dgm:cxn modelId="{B3A376DD-6B8C-9D49-B162-E4C1F341BFB6}" type="presParOf" srcId="{3098C496-82E4-8742-AA29-A0733C53F3F0}" destId="{5EF81F63-5B5A-3848-8365-0C0B3AA39D8A}" srcOrd="6" destOrd="0" presId="urn:microsoft.com/office/officeart/2005/8/layout/process4"/>
    <dgm:cxn modelId="{08AF9E83-C89A-6648-BF33-5B5A55B87382}" type="presParOf" srcId="{5EF81F63-5B5A-3848-8365-0C0B3AA39D8A}" destId="{50C00EB6-B5E3-D74B-B214-83050CAF1E9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2139814"/>
          <a:ext cx="2675467" cy="4681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De-bubble</a:t>
          </a:r>
          <a:endParaRPr lang="en-US" sz="1600" kern="1200" dirty="0"/>
        </a:p>
      </dsp:txBody>
      <dsp:txXfrm>
        <a:off x="0" y="2139814"/>
        <a:ext cx="2675467" cy="468139"/>
      </dsp:txXfrm>
    </dsp:sp>
    <dsp:sp modelId="{8CE8B393-501A-7B4F-97B6-935E2FEDB77C}">
      <dsp:nvSpPr>
        <dsp:cNvPr id="0" name=""/>
        <dsp:cNvSpPr/>
      </dsp:nvSpPr>
      <dsp:spPr>
        <a:xfrm rot="10800000">
          <a:off x="0" y="1426838"/>
          <a:ext cx="2675467" cy="71999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Receiver </a:t>
          </a:r>
          <a:r>
            <a:rPr lang="en-US" sz="1600" kern="1200" dirty="0" err="1" smtClean="0"/>
            <a:t>designature</a:t>
          </a:r>
          <a:endParaRPr lang="en-US" sz="1600" kern="1200" dirty="0"/>
        </a:p>
      </dsp:txBody>
      <dsp:txXfrm rot="10800000">
        <a:off x="0" y="1426838"/>
        <a:ext cx="2675467" cy="467832"/>
      </dsp:txXfrm>
    </dsp:sp>
    <dsp:sp modelId="{B92EEA99-1B8A-7240-8333-3B0FB5B55080}">
      <dsp:nvSpPr>
        <dsp:cNvPr id="0" name=""/>
        <dsp:cNvSpPr/>
      </dsp:nvSpPr>
      <dsp:spPr>
        <a:xfrm rot="10800000">
          <a:off x="0" y="713862"/>
          <a:ext cx="2675467" cy="71999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rotation</a:t>
          </a:r>
          <a:endParaRPr lang="en-US" sz="1600" kern="1200" dirty="0"/>
        </a:p>
      </dsp:txBody>
      <dsp:txXfrm rot="10800000">
        <a:off x="0" y="713862"/>
        <a:ext cx="2675467" cy="467832"/>
      </dsp:txXfrm>
    </dsp:sp>
    <dsp:sp modelId="{50C00EB6-B5E3-D74B-B214-83050CAF1E98}">
      <dsp:nvSpPr>
        <dsp:cNvPr id="0" name=""/>
        <dsp:cNvSpPr/>
      </dsp:nvSpPr>
      <dsp:spPr>
        <a:xfrm rot="10800000">
          <a:off x="0" y="886"/>
          <a:ext cx="2675467" cy="719997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Raw data</a:t>
          </a:r>
          <a:endParaRPr lang="en-US" sz="1600" kern="1200" dirty="0"/>
        </a:p>
      </dsp:txBody>
      <dsp:txXfrm rot="10800000">
        <a:off x="0" y="886"/>
        <a:ext cx="2675467" cy="4678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444452"/>
          <a:ext cx="2675467" cy="474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Elastic RTM</a:t>
          </a:r>
          <a:endParaRPr lang="en-US" sz="1600" kern="1200" dirty="0"/>
        </a:p>
      </dsp:txBody>
      <dsp:txXfrm>
        <a:off x="0" y="1444452"/>
        <a:ext cx="2675467" cy="474101"/>
      </dsp:txXfrm>
    </dsp:sp>
    <dsp:sp modelId="{B92EEA99-1B8A-7240-8333-3B0FB5B55080}">
      <dsp:nvSpPr>
        <dsp:cNvPr id="0" name=""/>
        <dsp:cNvSpPr/>
      </dsp:nvSpPr>
      <dsp:spPr>
        <a:xfrm rot="10800000">
          <a:off x="0" y="722395"/>
          <a:ext cx="2675467" cy="72916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</a:t>
          </a:r>
          <a:r>
            <a:rPr lang="en-US" sz="1600" kern="1200" dirty="0" err="1" smtClean="0"/>
            <a:t>Vp</a:t>
          </a:r>
          <a:r>
            <a:rPr lang="en-US" sz="1600" kern="1200" dirty="0" smtClean="0"/>
            <a:t>/</a:t>
          </a:r>
          <a:r>
            <a:rPr lang="en-US" sz="1600" kern="1200" dirty="0" err="1" smtClean="0"/>
            <a:t>Vs</a:t>
          </a:r>
          <a:endParaRPr lang="en-US" sz="1600" kern="1200" dirty="0"/>
        </a:p>
      </dsp:txBody>
      <dsp:txXfrm rot="10800000">
        <a:off x="0" y="722395"/>
        <a:ext cx="2675467" cy="473791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2675467" cy="72916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properties model</a:t>
          </a:r>
          <a:endParaRPr lang="en-US" sz="1600" kern="1200" dirty="0"/>
        </a:p>
      </dsp:txBody>
      <dsp:txXfrm rot="10800000">
        <a:off x="0" y="0"/>
        <a:ext cx="2675467" cy="4737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143276"/>
          <a:ext cx="1681581" cy="375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Elastic RTM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143276"/>
        <a:ext cx="1681581" cy="375248"/>
      </dsp:txXfrm>
    </dsp:sp>
    <dsp:sp modelId="{B92EEA99-1B8A-7240-8333-3B0FB5B55080}">
      <dsp:nvSpPr>
        <dsp:cNvPr id="0" name=""/>
        <dsp:cNvSpPr/>
      </dsp:nvSpPr>
      <dsp:spPr>
        <a:xfrm rot="10800000">
          <a:off x="0" y="571772"/>
          <a:ext cx="1681581" cy="57713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sz="1200" b="1" kern="1200" dirty="0">
            <a:solidFill>
              <a:schemeClr val="bg1">
                <a:lumMod val="95000"/>
              </a:schemeClr>
            </a:solidFill>
          </a:endParaRPr>
        </a:p>
      </dsp:txBody>
      <dsp:txXfrm rot="10800000">
        <a:off x="0" y="571772"/>
        <a:ext cx="1681581" cy="375003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1681581" cy="57713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sz="1200" b="1" kern="1200" dirty="0">
            <a:solidFill>
              <a:schemeClr val="bg1">
                <a:lumMod val="85000"/>
              </a:schemeClr>
            </a:solidFill>
          </a:endParaRPr>
        </a:p>
      </dsp:txBody>
      <dsp:txXfrm rot="10800000">
        <a:off x="0" y="0"/>
        <a:ext cx="1681581" cy="3750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143276"/>
          <a:ext cx="1681581" cy="375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Elastic RTM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143276"/>
        <a:ext cx="1681581" cy="375248"/>
      </dsp:txXfrm>
    </dsp:sp>
    <dsp:sp modelId="{B92EEA99-1B8A-7240-8333-3B0FB5B55080}">
      <dsp:nvSpPr>
        <dsp:cNvPr id="0" name=""/>
        <dsp:cNvSpPr/>
      </dsp:nvSpPr>
      <dsp:spPr>
        <a:xfrm rot="10800000">
          <a:off x="0" y="571772"/>
          <a:ext cx="1681581" cy="57713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sz="1200" b="1" kern="1200" dirty="0">
            <a:solidFill>
              <a:schemeClr val="bg1">
                <a:lumMod val="95000"/>
              </a:schemeClr>
            </a:solidFill>
          </a:endParaRPr>
        </a:p>
      </dsp:txBody>
      <dsp:txXfrm rot="10800000">
        <a:off x="0" y="571772"/>
        <a:ext cx="1681581" cy="375003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1681581" cy="57713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sz="1200" b="1" kern="1200" dirty="0">
            <a:solidFill>
              <a:schemeClr val="bg1">
                <a:lumMod val="85000"/>
              </a:schemeClr>
            </a:solidFill>
          </a:endParaRPr>
        </a:p>
      </dsp:txBody>
      <dsp:txXfrm rot="10800000">
        <a:off x="0" y="0"/>
        <a:ext cx="1681581" cy="3750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143276"/>
          <a:ext cx="1681581" cy="375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Elastic RTM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143276"/>
        <a:ext cx="1681581" cy="375248"/>
      </dsp:txXfrm>
    </dsp:sp>
    <dsp:sp modelId="{B92EEA99-1B8A-7240-8333-3B0FB5B55080}">
      <dsp:nvSpPr>
        <dsp:cNvPr id="0" name=""/>
        <dsp:cNvSpPr/>
      </dsp:nvSpPr>
      <dsp:spPr>
        <a:xfrm rot="10800000">
          <a:off x="0" y="571772"/>
          <a:ext cx="1681581" cy="57713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Initial </a:t>
          </a:r>
          <a:r>
            <a:rPr lang="en-US" sz="1200" kern="1200" dirty="0" err="1" smtClean="0">
              <a:solidFill>
                <a:srgbClr val="D9D9D9"/>
              </a:solidFill>
            </a:rPr>
            <a:t>Vp</a:t>
          </a:r>
          <a:r>
            <a:rPr lang="en-US" sz="1200" kern="1200" dirty="0" smtClean="0">
              <a:solidFill>
                <a:srgbClr val="D9D9D9"/>
              </a:solidFill>
            </a:rPr>
            <a:t>/</a:t>
          </a:r>
          <a:r>
            <a:rPr lang="en-US" sz="1200" kern="1200" dirty="0" err="1" smtClean="0">
              <a:solidFill>
                <a:srgbClr val="D9D9D9"/>
              </a:solidFill>
            </a:rPr>
            <a:t>Vs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71772"/>
        <a:ext cx="1681581" cy="375003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1681581" cy="57713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Initial properties model</a:t>
          </a:r>
          <a:endParaRPr lang="en-US" sz="1200" b="1" kern="1200" dirty="0"/>
        </a:p>
      </dsp:txBody>
      <dsp:txXfrm rot="10800000">
        <a:off x="0" y="0"/>
        <a:ext cx="1681581" cy="3750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143276"/>
          <a:ext cx="1681581" cy="3752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Elastic RTM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143276"/>
        <a:ext cx="1681581" cy="375248"/>
      </dsp:txXfrm>
    </dsp:sp>
    <dsp:sp modelId="{B92EEA99-1B8A-7240-8333-3B0FB5B55080}">
      <dsp:nvSpPr>
        <dsp:cNvPr id="0" name=""/>
        <dsp:cNvSpPr/>
      </dsp:nvSpPr>
      <dsp:spPr>
        <a:xfrm rot="10800000">
          <a:off x="0" y="571772"/>
          <a:ext cx="1681581" cy="57713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Initial 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Vp</a:t>
          </a:r>
          <a:r>
            <a:rPr lang="en-US" sz="1200" b="1" kern="1200" dirty="0" smtClean="0">
              <a:solidFill>
                <a:schemeClr val="bg1">
                  <a:lumMod val="95000"/>
                </a:schemeClr>
              </a:solidFill>
            </a:rPr>
            <a:t>/</a:t>
          </a:r>
          <a:r>
            <a:rPr lang="en-US" sz="1200" b="1" kern="1200" dirty="0" err="1" smtClean="0">
              <a:solidFill>
                <a:schemeClr val="bg1">
                  <a:lumMod val="95000"/>
                </a:schemeClr>
              </a:solidFill>
            </a:rPr>
            <a:t>Vs</a:t>
          </a:r>
          <a:endParaRPr lang="en-US" sz="1200" b="1" kern="1200" dirty="0">
            <a:solidFill>
              <a:schemeClr val="bg1">
                <a:lumMod val="95000"/>
              </a:schemeClr>
            </a:solidFill>
          </a:endParaRPr>
        </a:p>
      </dsp:txBody>
      <dsp:txXfrm rot="10800000">
        <a:off x="0" y="571772"/>
        <a:ext cx="1681581" cy="375003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1681581" cy="57713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>
                  <a:lumMod val="85000"/>
                </a:schemeClr>
              </a:solidFill>
            </a:rPr>
            <a:t>Initial properties model</a:t>
          </a:r>
          <a:endParaRPr lang="en-US" sz="1200" b="1" kern="1200" dirty="0">
            <a:solidFill>
              <a:schemeClr val="bg1">
                <a:lumMod val="85000"/>
              </a:schemeClr>
            </a:solidFill>
          </a:endParaRPr>
        </a:p>
      </dsp:txBody>
      <dsp:txXfrm rot="10800000">
        <a:off x="0" y="0"/>
        <a:ext cx="1681581" cy="375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1EE55-614C-A248-8DC7-087DDE73F7A1}">
      <dsp:nvSpPr>
        <dsp:cNvPr id="0" name=""/>
        <dsp:cNvSpPr/>
      </dsp:nvSpPr>
      <dsp:spPr>
        <a:xfrm>
          <a:off x="0" y="1444452"/>
          <a:ext cx="2675467" cy="474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Elastic RTM</a:t>
          </a:r>
          <a:endParaRPr lang="en-US" sz="1600" kern="1200" dirty="0"/>
        </a:p>
      </dsp:txBody>
      <dsp:txXfrm>
        <a:off x="0" y="1444452"/>
        <a:ext cx="2675467" cy="474101"/>
      </dsp:txXfrm>
    </dsp:sp>
    <dsp:sp modelId="{B92EEA99-1B8A-7240-8333-3B0FB5B55080}">
      <dsp:nvSpPr>
        <dsp:cNvPr id="0" name=""/>
        <dsp:cNvSpPr/>
      </dsp:nvSpPr>
      <dsp:spPr>
        <a:xfrm rot="10800000">
          <a:off x="0" y="722395"/>
          <a:ext cx="2675467" cy="72916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</a:t>
          </a:r>
          <a:r>
            <a:rPr lang="en-US" sz="1600" kern="1200" dirty="0" err="1" smtClean="0"/>
            <a:t>Vp</a:t>
          </a:r>
          <a:r>
            <a:rPr lang="en-US" sz="1600" kern="1200" dirty="0" smtClean="0"/>
            <a:t>/</a:t>
          </a:r>
          <a:r>
            <a:rPr lang="en-US" sz="1600" kern="1200" dirty="0" err="1" smtClean="0"/>
            <a:t>Vs</a:t>
          </a:r>
          <a:endParaRPr lang="en-US" sz="1600" kern="1200" dirty="0"/>
        </a:p>
      </dsp:txBody>
      <dsp:txXfrm rot="10800000">
        <a:off x="0" y="722395"/>
        <a:ext cx="2675467" cy="473791"/>
      </dsp:txXfrm>
    </dsp:sp>
    <dsp:sp modelId="{50C00EB6-B5E3-D74B-B214-83050CAF1E98}">
      <dsp:nvSpPr>
        <dsp:cNvPr id="0" name=""/>
        <dsp:cNvSpPr/>
      </dsp:nvSpPr>
      <dsp:spPr>
        <a:xfrm rot="10800000">
          <a:off x="0" y="0"/>
          <a:ext cx="2675467" cy="72916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properties model</a:t>
          </a:r>
          <a:endParaRPr lang="en-US" sz="1600" kern="1200" dirty="0"/>
        </a:p>
      </dsp:txBody>
      <dsp:txXfrm rot="10800000">
        <a:off x="0" y="0"/>
        <a:ext cx="2675467" cy="473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De-bubble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Data rotation</a:t>
          </a:r>
          <a:endParaRPr lang="en-US" sz="1200" b="1" kern="1200" dirty="0"/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>
                  <a:lumMod val="85000"/>
                </a:schemeClr>
              </a:solidFill>
            </a:rPr>
            <a:t>Raw data</a:t>
          </a:r>
          <a:endParaRPr lang="en-US" sz="1200" kern="1200" dirty="0">
            <a:solidFill>
              <a:schemeClr val="bg1">
                <a:lumMod val="85000"/>
              </a:schemeClr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De-bubble</a:t>
          </a:r>
          <a:endParaRPr lang="en-US" sz="1200" kern="1200" dirty="0">
            <a:solidFill>
              <a:srgbClr val="D9D9D9"/>
            </a:solidFill>
          </a:endParaRPr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Receiver de-signature</a:t>
          </a:r>
          <a:endParaRPr lang="en-US" sz="1200" b="1" kern="1200" dirty="0"/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327B9-DE98-3142-AE61-89D19656E4BE}">
      <dsp:nvSpPr>
        <dsp:cNvPr id="0" name=""/>
        <dsp:cNvSpPr/>
      </dsp:nvSpPr>
      <dsp:spPr>
        <a:xfrm>
          <a:off x="0" y="1636246"/>
          <a:ext cx="1596425" cy="3579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De-bubble</a:t>
          </a:r>
          <a:endParaRPr lang="en-US" sz="1200" b="1" kern="1200" dirty="0"/>
        </a:p>
      </dsp:txBody>
      <dsp:txXfrm>
        <a:off x="0" y="1636246"/>
        <a:ext cx="1596425" cy="357970"/>
      </dsp:txXfrm>
    </dsp:sp>
    <dsp:sp modelId="{8CE8B393-501A-7B4F-97B6-935E2FEDB77C}">
      <dsp:nvSpPr>
        <dsp:cNvPr id="0" name=""/>
        <dsp:cNvSpPr/>
      </dsp:nvSpPr>
      <dsp:spPr>
        <a:xfrm rot="10800000">
          <a:off x="0" y="1091056"/>
          <a:ext cx="1596425" cy="5505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Receiver de-signature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1091056"/>
        <a:ext cx="1596425" cy="357736"/>
      </dsp:txXfrm>
    </dsp:sp>
    <dsp:sp modelId="{B92EEA99-1B8A-7240-8333-3B0FB5B55080}">
      <dsp:nvSpPr>
        <dsp:cNvPr id="0" name=""/>
        <dsp:cNvSpPr/>
      </dsp:nvSpPr>
      <dsp:spPr>
        <a:xfrm rot="10800000">
          <a:off x="0" y="545867"/>
          <a:ext cx="1596425" cy="55055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Data rotation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545867"/>
        <a:ext cx="1596425" cy="357736"/>
      </dsp:txXfrm>
    </dsp:sp>
    <dsp:sp modelId="{50C00EB6-B5E3-D74B-B214-83050CAF1E98}">
      <dsp:nvSpPr>
        <dsp:cNvPr id="0" name=""/>
        <dsp:cNvSpPr/>
      </dsp:nvSpPr>
      <dsp:spPr>
        <a:xfrm rot="10800000">
          <a:off x="0" y="678"/>
          <a:ext cx="1596425" cy="55055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D9D9D9"/>
              </a:solidFill>
            </a:rPr>
            <a:t>Raw data</a:t>
          </a:r>
          <a:endParaRPr lang="en-US" sz="1200" kern="1200" dirty="0">
            <a:solidFill>
              <a:srgbClr val="D9D9D9"/>
            </a:solidFill>
          </a:endParaRPr>
        </a:p>
      </dsp:txBody>
      <dsp:txXfrm rot="10800000">
        <a:off x="0" y="678"/>
        <a:ext cx="1596425" cy="357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5D2E-027D-2340-84BF-299E9117BDED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7F57-334F-6D46-969D-3899708A9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72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80F4B-D91B-A540-A740-07631227E7E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1455E-17D7-3849-B053-26F4F802B1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2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872" y="605254"/>
            <a:ext cx="6582256" cy="198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48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446" y="3608574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7615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67615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576" y="297443"/>
            <a:ext cx="743443" cy="8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955" y="341239"/>
            <a:ext cx="862593" cy="7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 anchor="ctr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55" y="629872"/>
            <a:ext cx="8810064" cy="4222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798"/>
            <a:ext cx="2895600" cy="273844"/>
          </a:xfrm>
        </p:spPr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419" y="485279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29955" y="131368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129955" y="604890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29955" y="4862137"/>
            <a:ext cx="881006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387" y="138666"/>
            <a:ext cx="557632" cy="4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emf"/><Relationship Id="rId5" Type="http://schemas.openxmlformats.org/officeDocument/2006/relationships/diagramData" Target="../diagrams/data6.xml"/><Relationship Id="rId6" Type="http://schemas.openxmlformats.org/officeDocument/2006/relationships/diagramLayout" Target="../diagrams/layout6.xml"/><Relationship Id="rId7" Type="http://schemas.openxmlformats.org/officeDocument/2006/relationships/diagramQuickStyle" Target="../diagrams/quickStyle6.xml"/><Relationship Id="rId8" Type="http://schemas.openxmlformats.org/officeDocument/2006/relationships/diagramColors" Target="../diagrams/colors6.xml"/><Relationship Id="rId9" Type="http://schemas.microsoft.com/office/2007/relationships/diagramDrawing" Target="../diagrams/drawing6.xml"/><Relationship Id="rId10" Type="http://schemas.openxmlformats.org/officeDocument/2006/relationships/image" Target="../media/image1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4.emf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4.emf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34.emf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34.emf"/><Relationship Id="rId5" Type="http://schemas.openxmlformats.org/officeDocument/2006/relationships/image" Target="../media/image33.emf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6.emf"/><Relationship Id="rId6" Type="http://schemas.openxmlformats.org/officeDocument/2006/relationships/image" Target="../media/image38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6208"/>
            <a:ext cx="8229600" cy="1985406"/>
          </a:xfrm>
        </p:spPr>
        <p:txBody>
          <a:bodyPr>
            <a:normAutofit/>
          </a:bodyPr>
          <a:lstStyle/>
          <a:p>
            <a:r>
              <a:rPr lang="en-US" dirty="0" smtClean="0"/>
              <a:t>Chapter 5 </a:t>
            </a:r>
            <a:r>
              <a:rPr lang="mr-IN" dirty="0" smtClean="0"/>
              <a:t>–</a:t>
            </a:r>
            <a:r>
              <a:rPr lang="en-US" dirty="0" smtClean="0"/>
              <a:t> EFWI of the </a:t>
            </a:r>
            <a:br>
              <a:rPr lang="en-US" dirty="0" smtClean="0"/>
            </a:br>
            <a:r>
              <a:rPr lang="en-US" dirty="0" err="1" smtClean="0"/>
              <a:t>Moere</a:t>
            </a:r>
            <a:r>
              <a:rPr lang="en-US" dirty="0" smtClean="0"/>
              <a:t> Vest data set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14136707"/>
              </p:ext>
            </p:extLst>
          </p:nvPr>
        </p:nvGraphicFramePr>
        <p:xfrm>
          <a:off x="1354629" y="1472313"/>
          <a:ext cx="2675467" cy="260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51608290"/>
              </p:ext>
            </p:extLst>
          </p:nvPr>
        </p:nvGraphicFramePr>
        <p:xfrm>
          <a:off x="5024019" y="1472312"/>
          <a:ext cx="2675467" cy="1918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Inputs of Elastic FWI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4629" y="751596"/>
            <a:ext cx="27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Pre-processing of field data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2492" y="751596"/>
            <a:ext cx="1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Properties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2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- Rotation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9955" y="665243"/>
            <a:ext cx="7109639" cy="1618732"/>
            <a:chOff x="1143000" y="2004980"/>
            <a:chExt cx="7109639" cy="16187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18437" t="44528" r="20895" b="43209"/>
            <a:stretch/>
          </p:blipFill>
          <p:spPr>
            <a:xfrm>
              <a:off x="1313311" y="2065846"/>
              <a:ext cx="6640362" cy="106680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grpSp>
          <p:nvGrpSpPr>
            <p:cNvPr id="11" name="Group 10"/>
            <p:cNvGrpSpPr/>
            <p:nvPr/>
          </p:nvGrpSpPr>
          <p:grpSpPr>
            <a:xfrm rot="18967397">
              <a:off x="5137695" y="2031562"/>
              <a:ext cx="460375" cy="478790"/>
              <a:chOff x="5223933" y="2827866"/>
              <a:chExt cx="304800" cy="30480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5223933" y="3132667"/>
                <a:ext cx="3048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5071533" y="2980266"/>
                <a:ext cx="3048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5606910" y="203724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16506" y="2004980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43000" y="3254380"/>
              <a:ext cx="7109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initial orientation depends on the placement of the nodes by the ROV.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955" y="2442486"/>
            <a:ext cx="6998167" cy="2112668"/>
            <a:chOff x="1143000" y="1789794"/>
            <a:chExt cx="6998167" cy="2112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8437" t="44528" r="20895" b="43209"/>
            <a:stretch/>
          </p:blipFill>
          <p:spPr>
            <a:xfrm>
              <a:off x="1313311" y="2067597"/>
              <a:ext cx="6640362" cy="106680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5367882" y="2136668"/>
              <a:ext cx="460375" cy="478790"/>
              <a:chOff x="5223933" y="2827866"/>
              <a:chExt cx="304800" cy="304801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5223933" y="3132667"/>
                <a:ext cx="3048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6200000">
                <a:off x="5071533" y="2980266"/>
                <a:ext cx="30480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750539" y="2384266"/>
              <a:ext cx="342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23307" y="1789794"/>
              <a:ext cx="354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y’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3000" y="3256131"/>
              <a:ext cx="69981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 find the right alignment, the data is rotated until the amplitude of the </a:t>
              </a:r>
              <a:br>
                <a:rPr lang="en-US" dirty="0" smtClean="0"/>
              </a:br>
              <a:r>
                <a:rPr lang="en-US" dirty="0" smtClean="0"/>
                <a:t>first break is maximum in the inline (x’) direction.</a:t>
              </a:r>
              <a:endParaRPr lang="en-US" dirty="0"/>
            </a:p>
          </p:txBody>
        </p:sp>
      </p:grp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571709264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9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- Rotation</a:t>
            </a:r>
            <a:endParaRPr lang="en-US" dirty="0"/>
          </a:p>
        </p:txBody>
      </p:sp>
      <p:pic>
        <p:nvPicPr>
          <p:cNvPr id="2" name="Picture 1" descr="rotation-original-v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830912"/>
            <a:ext cx="4429982" cy="3900132"/>
          </a:xfrm>
          <a:prstGeom prst="rect">
            <a:avLst/>
          </a:prstGeom>
        </p:spPr>
      </p:pic>
      <p:pic>
        <p:nvPicPr>
          <p:cNvPr id="3" name="Picture 2" descr="rotation-original-v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86" y="830912"/>
            <a:ext cx="4429981" cy="39001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8" y="4491532"/>
            <a:ext cx="5049211" cy="36126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14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ation-new-v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830913"/>
            <a:ext cx="4429982" cy="39001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- Rotation</a:t>
            </a:r>
            <a:endParaRPr lang="en-US" dirty="0"/>
          </a:p>
        </p:txBody>
      </p:sp>
      <p:pic>
        <p:nvPicPr>
          <p:cNvPr id="6" name="Picture 5" descr="rotation-new-v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18" y="830914"/>
            <a:ext cx="4423502" cy="3900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8" y="4491532"/>
            <a:ext cx="5049211" cy="36126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13527542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Receiver </a:t>
            </a:r>
            <a:r>
              <a:rPr lang="en-US" dirty="0" err="1" smtClean="0"/>
              <a:t>designature</a:t>
            </a:r>
            <a:endParaRPr lang="en-US" dirty="0"/>
          </a:p>
        </p:txBody>
      </p:sp>
      <p:pic>
        <p:nvPicPr>
          <p:cNvPr id="25" name="Picture 24" descr="hydrophone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b="3210"/>
          <a:stretch/>
        </p:blipFill>
        <p:spPr>
          <a:xfrm>
            <a:off x="263642" y="1635417"/>
            <a:ext cx="3046781" cy="2483010"/>
          </a:xfrm>
          <a:prstGeom prst="rect">
            <a:avLst/>
          </a:prstGeom>
        </p:spPr>
      </p:pic>
      <p:pic>
        <p:nvPicPr>
          <p:cNvPr id="26" name="Picture 25" descr="geophone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b="3045"/>
          <a:stretch/>
        </p:blipFill>
        <p:spPr>
          <a:xfrm>
            <a:off x="3861135" y="1635417"/>
            <a:ext cx="3054255" cy="2483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954" y="852201"/>
            <a:ext cx="700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de-convolution (Wiener filter):</a:t>
            </a:r>
          </a:p>
          <a:p>
            <a:r>
              <a:rPr lang="en-US" dirty="0"/>
              <a:t>	</a:t>
            </a:r>
            <a:r>
              <a:rPr lang="en-US" dirty="0" smtClean="0"/>
              <a:t>Notice the difference in receiver response of multi-component data.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sw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4" y="656444"/>
            <a:ext cx="5118137" cy="41963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De-bubble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64232759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9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swe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4" y="656444"/>
            <a:ext cx="5118137" cy="41963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De-bubble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78398482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pic>
        <p:nvPicPr>
          <p:cNvPr id="7" name="Airgun-UW-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9138" t="8921" r="14786" b="6596"/>
          <a:stretch/>
        </p:blipFill>
        <p:spPr>
          <a:xfrm>
            <a:off x="845089" y="1527430"/>
            <a:ext cx="3847051" cy="32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sw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4" y="656444"/>
            <a:ext cx="5118137" cy="41963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De-bubble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10703059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bu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94" y="656444"/>
            <a:ext cx="5118137" cy="41963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De-bubble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67161306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 smtClean="0"/>
              <a:t> De-bubble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896" t="4883" b="2460"/>
          <a:stretch/>
        </p:blipFill>
        <p:spPr>
          <a:xfrm>
            <a:off x="1138321" y="943566"/>
            <a:ext cx="5668098" cy="3235083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05105488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0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437" t="44528" r="20895" b="43209"/>
          <a:stretch/>
        </p:blipFill>
        <p:spPr>
          <a:xfrm>
            <a:off x="1313311" y="2590800"/>
            <a:ext cx="6640362" cy="1066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Left Bracket 11"/>
          <p:cNvSpPr/>
          <p:nvPr/>
        </p:nvSpPr>
        <p:spPr>
          <a:xfrm rot="16200000">
            <a:off x="4512736" y="2102542"/>
            <a:ext cx="59265" cy="2345264"/>
          </a:xfrm>
          <a:prstGeom prst="leftBracke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69736" y="3668136"/>
            <a:ext cx="41841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Regular spread:</a:t>
            </a:r>
          </a:p>
          <a:p>
            <a:r>
              <a:rPr lang="en-US" sz="1600" b="1" dirty="0" smtClean="0"/>
              <a:t>141</a:t>
            </a:r>
            <a:r>
              <a:rPr lang="en-US" sz="1600" dirty="0" smtClean="0"/>
              <a:t> 4C nodes (Hydrophone + 3 Geophones)</a:t>
            </a:r>
          </a:p>
          <a:p>
            <a:r>
              <a:rPr lang="en-US" sz="1600" b="1" dirty="0" smtClean="0"/>
              <a:t>250m</a:t>
            </a:r>
            <a:r>
              <a:rPr lang="en-US" sz="1600" dirty="0" smtClean="0"/>
              <a:t> between nodes</a:t>
            </a:r>
          </a:p>
          <a:p>
            <a:r>
              <a:rPr lang="en-US" sz="1600" b="1" dirty="0" smtClean="0"/>
              <a:t>35km</a:t>
            </a:r>
            <a:r>
              <a:rPr lang="en-US" sz="1600" dirty="0" smtClean="0"/>
              <a:t> line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8127" t="32650" b="16318"/>
          <a:stretch/>
        </p:blipFill>
        <p:spPr>
          <a:xfrm>
            <a:off x="7953673" y="1506794"/>
            <a:ext cx="861676" cy="2943398"/>
          </a:xfrm>
          <a:prstGeom prst="rect">
            <a:avLst/>
          </a:prstGeom>
        </p:spPr>
      </p:pic>
      <p:sp>
        <p:nvSpPr>
          <p:cNvPr id="17" name="Left Bracket 16"/>
          <p:cNvSpPr/>
          <p:nvPr/>
        </p:nvSpPr>
        <p:spPr>
          <a:xfrm rot="5400000" flipV="1">
            <a:off x="2328890" y="2066359"/>
            <a:ext cx="59265" cy="1722967"/>
          </a:xfrm>
          <a:prstGeom prst="leftBracke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8" name="TextBox 17"/>
          <p:cNvSpPr txBox="1"/>
          <p:nvPr/>
        </p:nvSpPr>
        <p:spPr>
          <a:xfrm>
            <a:off x="1313311" y="1388453"/>
            <a:ext cx="213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Long offset spread:</a:t>
            </a:r>
          </a:p>
          <a:p>
            <a:r>
              <a:rPr lang="en-US" sz="1600" b="1" kern="1200" dirty="0" smtClean="0"/>
              <a:t>12</a:t>
            </a:r>
            <a:r>
              <a:rPr lang="en-US" sz="1600" kern="1200" dirty="0" smtClean="0"/>
              <a:t> nodes (6 each side)</a:t>
            </a:r>
          </a:p>
          <a:p>
            <a:r>
              <a:rPr lang="en-US" sz="1600" b="1" kern="1200" dirty="0" smtClean="0"/>
              <a:t>5km</a:t>
            </a:r>
            <a:r>
              <a:rPr lang="en-US" sz="1600" kern="1200" dirty="0" smtClean="0"/>
              <a:t> between nodes</a:t>
            </a:r>
          </a:p>
          <a:p>
            <a:r>
              <a:rPr lang="en-US" sz="1600" kern="1200" dirty="0"/>
              <a:t>a</a:t>
            </a:r>
            <a:r>
              <a:rPr lang="en-US" sz="1600" kern="1200" dirty="0" smtClean="0"/>
              <a:t>dds </a:t>
            </a:r>
            <a:r>
              <a:rPr lang="en-US" sz="1600" b="1" kern="1200" dirty="0" smtClean="0"/>
              <a:t>50km</a:t>
            </a:r>
            <a:r>
              <a:rPr lang="en-US" sz="1600" kern="1200" dirty="0" smtClean="0"/>
              <a:t> to line</a:t>
            </a:r>
            <a:endParaRPr lang="en-US" sz="1600" kern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29955" y="721964"/>
            <a:ext cx="8810064" cy="7848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/>
              <a:buChar char="•"/>
            </a:pPr>
            <a:r>
              <a:rPr lang="en-US" dirty="0" smtClean="0"/>
              <a:t>2D 85 km receiver line</a:t>
            </a:r>
          </a:p>
          <a:p>
            <a:pPr marL="285750" indent="-285750">
              <a:lnSpc>
                <a:spcPct val="250000"/>
              </a:lnSpc>
              <a:buFont typeface="Arial"/>
              <a:buChar char="•"/>
            </a:pPr>
            <a:r>
              <a:rPr lang="en-US" dirty="0" smtClean="0"/>
              <a:t>2D 110 km shot line (100 m sampling)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955" y="696899"/>
            <a:ext cx="515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Offshore Norway -  provided by </a:t>
            </a:r>
            <a:r>
              <a:rPr lang="en-US" b="1" dirty="0" smtClean="0"/>
              <a:t>Seabed </a:t>
            </a:r>
            <a:r>
              <a:rPr lang="en-US" b="1" dirty="0" err="1" smtClean="0"/>
              <a:t>Geosolutions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pre-processing </a:t>
            </a:r>
            <a:r>
              <a:rPr lang="mr-IN" dirty="0" smtClean="0"/>
              <a:t>–</a:t>
            </a:r>
            <a:r>
              <a:rPr lang="en-US" dirty="0"/>
              <a:t> De-bubble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885" t="3918" b="3752"/>
          <a:stretch/>
        </p:blipFill>
        <p:spPr>
          <a:xfrm>
            <a:off x="1138322" y="908097"/>
            <a:ext cx="5668098" cy="323508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05105488"/>
              </p:ext>
            </p:extLst>
          </p:nvPr>
        </p:nvGraphicFramePr>
        <p:xfrm>
          <a:off x="7336486" y="656444"/>
          <a:ext cx="1596426" cy="199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properties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88305919"/>
              </p:ext>
            </p:extLst>
          </p:nvPr>
        </p:nvGraphicFramePr>
        <p:xfrm>
          <a:off x="5024019" y="1472312"/>
          <a:ext cx="2675467" cy="1918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22492" y="751596"/>
            <a:ext cx="1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Properties model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640" y="1395272"/>
            <a:ext cx="4562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How to create an initial model for </a:t>
            </a:r>
            <a:r>
              <a:rPr lang="en-US" dirty="0" smtClean="0">
                <a:solidFill>
                  <a:srgbClr val="FF0000"/>
                </a:solidFill>
              </a:rPr>
              <a:t>multi-parameter</a:t>
            </a:r>
            <a:r>
              <a:rPr lang="en-US" dirty="0" smtClean="0"/>
              <a:t> inversion?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How smooth should be the initial model?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What is the initial shear velocity?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How do strong contrasts (basalt) affect elastic data?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2470" y="3968589"/>
            <a:ext cx="620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MODEL ESTIMATION FOR ELASTIC FWI IS </a:t>
            </a:r>
            <a:r>
              <a:rPr lang="en-US" dirty="0" smtClean="0">
                <a:solidFill>
                  <a:srgbClr val="FF0000"/>
                </a:solidFill>
              </a:rPr>
              <a:t>CHALLENGING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pic>
        <p:nvPicPr>
          <p:cNvPr id="3" name="Picture 2" descr="data-hor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301"/>
            <a:ext cx="4565213" cy="4382811"/>
          </a:xfrm>
          <a:prstGeom prst="rect">
            <a:avLst/>
          </a:prstGeom>
        </p:spPr>
      </p:pic>
      <p:pic>
        <p:nvPicPr>
          <p:cNvPr id="4" name="Picture 3" descr="data-ver-zoo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89" y="489301"/>
            <a:ext cx="4565211" cy="43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ata-hor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301"/>
            <a:ext cx="4565213" cy="4382811"/>
          </a:xfrm>
          <a:prstGeom prst="rect">
            <a:avLst/>
          </a:prstGeom>
        </p:spPr>
      </p:pic>
      <p:pic>
        <p:nvPicPr>
          <p:cNvPr id="10" name="Picture 9" descr="data-ver-zoo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89" y="489301"/>
            <a:ext cx="4565211" cy="43828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896211" y="2270534"/>
            <a:ext cx="2619172" cy="182622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524828" y="2270534"/>
            <a:ext cx="2619172" cy="182622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5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ta-hor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301"/>
            <a:ext cx="4565213" cy="4382811"/>
          </a:xfrm>
          <a:prstGeom prst="rect">
            <a:avLst/>
          </a:prstGeom>
        </p:spPr>
      </p:pic>
      <p:pic>
        <p:nvPicPr>
          <p:cNvPr id="11" name="Picture 10" descr="data-ver-zoo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89" y="489301"/>
            <a:ext cx="4565211" cy="43828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143913" y="2640844"/>
            <a:ext cx="2000087" cy="673614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1896211" y="2270534"/>
            <a:ext cx="2619172" cy="182622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524828" y="2270534"/>
            <a:ext cx="2619172" cy="182622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01003" y="3653735"/>
            <a:ext cx="1160390" cy="382129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74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LMO of field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57003" y="1191873"/>
            <a:ext cx="6901435" cy="3149951"/>
            <a:chOff x="-3018536" y="547375"/>
            <a:chExt cx="12162536" cy="4191000"/>
          </a:xfrm>
        </p:grpSpPr>
        <p:pic>
          <p:nvPicPr>
            <p:cNvPr id="14" name="Picture 12"/>
            <p:cNvPicPr>
              <a:picLocks noChangeArrowheads="1"/>
            </p:cNvPicPr>
            <p:nvPr/>
          </p:nvPicPr>
          <p:blipFill>
            <a:blip r:embed="rId2" cstate="print"/>
            <a:srcRect b="1053"/>
            <a:stretch>
              <a:fillRect/>
            </a:stretch>
          </p:blipFill>
          <p:spPr bwMode="auto">
            <a:xfrm>
              <a:off x="-3018536" y="547375"/>
              <a:ext cx="12162536" cy="4182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9097264" y="547375"/>
              <a:ext cx="0" cy="419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-3018536" y="4738375"/>
              <a:ext cx="12115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102864" y="555842"/>
              <a:ext cx="0" cy="397933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-3018536" y="547375"/>
              <a:ext cx="12115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3534664" y="2223775"/>
              <a:ext cx="1905000" cy="76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357003" y="4391133"/>
            <a:ext cx="8583016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err="1" smtClean="0"/>
              <a:t>Moronfoye</a:t>
            </a:r>
            <a:r>
              <a:rPr lang="en-US" sz="1400" dirty="0" smtClean="0"/>
              <a:t>, et al., Upper-Crustal Structure of the </a:t>
            </a:r>
            <a:r>
              <a:rPr lang="en-US" sz="1400" dirty="0" err="1" smtClean="0"/>
              <a:t>Moere</a:t>
            </a:r>
            <a:r>
              <a:rPr lang="en-US" sz="1400" dirty="0" smtClean="0"/>
              <a:t> Vest Margin, offshore Norway, AGU, 2016</a:t>
            </a:r>
            <a:endParaRPr lang="en-US" sz="14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019370405"/>
              </p:ext>
            </p:extLst>
          </p:nvPr>
        </p:nvGraphicFramePr>
        <p:xfrm>
          <a:off x="7258438" y="673740"/>
          <a:ext cx="1681581" cy="151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7588" y="822541"/>
            <a:ext cx="215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geophone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83544" y="828905"/>
            <a:ext cx="135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Hydrophone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2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LMO of field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26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7003" y="4391133"/>
            <a:ext cx="8583016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err="1" smtClean="0"/>
              <a:t>Moronfoye</a:t>
            </a:r>
            <a:r>
              <a:rPr lang="en-US" sz="1400" dirty="0" smtClean="0"/>
              <a:t>, et al., Upper-Crustal Structure of the </a:t>
            </a:r>
            <a:r>
              <a:rPr lang="en-US" sz="1400" dirty="0" err="1" smtClean="0"/>
              <a:t>Moere</a:t>
            </a:r>
            <a:r>
              <a:rPr lang="en-US" sz="1400" dirty="0" smtClean="0"/>
              <a:t> Vest Margin, offshore Norway, AGU, 2016</a:t>
            </a:r>
            <a:endParaRPr lang="en-US" sz="14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75" y="778101"/>
            <a:ext cx="3955515" cy="357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87957" y="2356120"/>
            <a:ext cx="3525006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ratio of 1.72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the shallow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sedimentary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layer, for which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 1340 m/s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79070770"/>
              </p:ext>
            </p:extLst>
          </p:nvPr>
        </p:nvGraphicFramePr>
        <p:xfrm>
          <a:off x="7258438" y="673740"/>
          <a:ext cx="1681581" cy="151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2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properties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37262185"/>
              </p:ext>
            </p:extLst>
          </p:nvPr>
        </p:nvGraphicFramePr>
        <p:xfrm>
          <a:off x="7258438" y="673740"/>
          <a:ext cx="1681581" cy="151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662" r="14879" b="11797"/>
          <a:stretch/>
        </p:blipFill>
        <p:spPr>
          <a:xfrm>
            <a:off x="129955" y="662890"/>
            <a:ext cx="7064091" cy="41899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737" y="342755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</a:t>
            </a:r>
            <a:r>
              <a:rPr lang="en-US" baseline="-25000" dirty="0" err="1" smtClean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 = 2300 m/s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V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= 1340 m/s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37" y="1345502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</a:t>
            </a:r>
            <a:r>
              <a:rPr lang="en-US" baseline="-25000" dirty="0" err="1" smtClean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 = 1500 m/s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V</a:t>
            </a:r>
            <a:r>
              <a:rPr lang="en-US" baseline="-25000" dirty="0" err="1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= 0 m/s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3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the initial model </a:t>
            </a:r>
            <a:r>
              <a:rPr lang="mr-IN" dirty="0" smtClean="0"/>
              <a:t>–</a:t>
            </a:r>
            <a:r>
              <a:rPr lang="en-US" dirty="0" smtClean="0"/>
              <a:t> Elastic RTM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44650576"/>
              </p:ext>
            </p:extLst>
          </p:nvPr>
        </p:nvGraphicFramePr>
        <p:xfrm>
          <a:off x="7258438" y="673740"/>
          <a:ext cx="1681581" cy="151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pic>
        <p:nvPicPr>
          <p:cNvPr id="4" name="Picture 3" descr="ertm-mirror-init-v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1" y="618547"/>
            <a:ext cx="6600584" cy="42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the initial model </a:t>
            </a:r>
            <a:r>
              <a:rPr lang="mr-IN" dirty="0" smtClean="0"/>
              <a:t>–</a:t>
            </a:r>
            <a:r>
              <a:rPr lang="en-US" dirty="0" smtClean="0"/>
              <a:t> Smooth initial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vp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Moere</a:t>
            </a:r>
            <a:r>
              <a:rPr lang="en-US" dirty="0" smtClean="0"/>
              <a:t> Vest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 descr="node1587recove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32" y="-326376"/>
            <a:ext cx="4691235" cy="6071010"/>
          </a:xfrm>
          <a:prstGeom prst="rect">
            <a:avLst/>
          </a:prstGeom>
        </p:spPr>
      </p:pic>
      <p:pic>
        <p:nvPicPr>
          <p:cNvPr id="14" name="Picture 13" descr="node1587deploy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" y="-326376"/>
            <a:ext cx="4685172" cy="6063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370" y="835492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ROV camera during nodes deployment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060704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8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9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7464" y="1765380"/>
            <a:ext cx="523361" cy="59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41119" y="1890980"/>
            <a:ext cx="778905" cy="467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666262" y="1953779"/>
            <a:ext cx="739684" cy="117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53031" y="1953779"/>
            <a:ext cx="171180" cy="1507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9951" y="1890980"/>
            <a:ext cx="697816" cy="133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01368" y="2365469"/>
            <a:ext cx="190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99" y="2303160"/>
            <a:ext cx="91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norm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9654" y="3145870"/>
            <a:ext cx="258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modeling operator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723" y="3515202"/>
            <a:ext cx="1651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Property model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ρ,V</a:t>
            </a:r>
            <a:r>
              <a:rPr lang="en-US" baseline="-25000" dirty="0" err="1" smtClean="0"/>
              <a:t>P</a:t>
            </a:r>
            <a:r>
              <a:rPr lang="en-US" dirty="0" err="1" smtClean="0"/>
              <a:t>,V</a:t>
            </a:r>
            <a:r>
              <a:rPr lang="en-US" baseline="-25000" dirty="0" err="1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3173781"/>
            <a:ext cx="2764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or observed data</a:t>
            </a:r>
          </a:p>
          <a:p>
            <a:r>
              <a:rPr lang="en-US" dirty="0" smtClean="0"/>
              <a:t>(4C: Hydrophone, vertical and horizontal geophones)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756876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2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7464" y="1765380"/>
            <a:ext cx="523361" cy="59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41119" y="1890980"/>
            <a:ext cx="778905" cy="467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666262" y="1953779"/>
            <a:ext cx="739684" cy="117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53031" y="1953779"/>
            <a:ext cx="171180" cy="1507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9951" y="1890980"/>
            <a:ext cx="697816" cy="133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01368" y="2365469"/>
            <a:ext cx="19085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99" y="2303160"/>
            <a:ext cx="919768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norm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723" y="3515202"/>
            <a:ext cx="1651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Property </a:t>
            </a:r>
            <a:r>
              <a:rPr lang="en-US" dirty="0"/>
              <a:t>model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ρ,V</a:t>
            </a:r>
            <a:r>
              <a:rPr lang="en-US" baseline="-25000" dirty="0" err="1"/>
              <a:t>P</a:t>
            </a:r>
            <a:r>
              <a:rPr lang="en-US" dirty="0" err="1"/>
              <a:t>,V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3173781"/>
            <a:ext cx="2764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or observed </a:t>
            </a:r>
            <a:r>
              <a:rPr lang="en-US" dirty="0"/>
              <a:t>data</a:t>
            </a:r>
          </a:p>
          <a:p>
            <a:r>
              <a:rPr lang="en-US" dirty="0" smtClean="0"/>
              <a:t>(4C</a:t>
            </a:r>
            <a:r>
              <a:rPr lang="en-US" dirty="0"/>
              <a:t>: Hydrophone, vertical and horizontal geophones)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50303" y="955957"/>
            <a:ext cx="195389" cy="19915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8495" y="85187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solver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960421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7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09654" y="3145870"/>
            <a:ext cx="258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modeling operator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33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7464" y="1765380"/>
            <a:ext cx="523361" cy="59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41119" y="1890980"/>
            <a:ext cx="778905" cy="467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666262" y="1953779"/>
            <a:ext cx="739684" cy="117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53031" y="1953779"/>
            <a:ext cx="171180" cy="1507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9951" y="1890980"/>
            <a:ext cx="697816" cy="133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01368" y="2365469"/>
            <a:ext cx="19085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99" y="2303160"/>
            <a:ext cx="919768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norm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9654" y="3145870"/>
            <a:ext cx="25883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Elastic modeling operator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723" y="3515202"/>
            <a:ext cx="165194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Property </a:t>
            </a:r>
            <a:r>
              <a:rPr lang="en-US" dirty="0"/>
              <a:t>model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ρ,V</a:t>
            </a:r>
            <a:r>
              <a:rPr lang="en-US" baseline="-25000" dirty="0" err="1"/>
              <a:t>P</a:t>
            </a:r>
            <a:r>
              <a:rPr lang="en-US" dirty="0" err="1"/>
              <a:t>,V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3173781"/>
            <a:ext cx="2764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or observed </a:t>
            </a:r>
            <a:r>
              <a:rPr lang="en-US" dirty="0"/>
              <a:t>data</a:t>
            </a:r>
          </a:p>
          <a:p>
            <a:r>
              <a:rPr lang="en-US" dirty="0" smtClean="0"/>
              <a:t>(4C</a:t>
            </a:r>
            <a:r>
              <a:rPr lang="en-US" dirty="0"/>
              <a:t>: Hydrophone, vertical and horizontal geophones)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50303" y="955957"/>
            <a:ext cx="195389" cy="19915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8495" y="85187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solver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50303" y="1307514"/>
            <a:ext cx="195389" cy="19915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08495" y="118631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operator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632349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1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09654" y="3543113"/>
            <a:ext cx="205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</a:t>
            </a:r>
            <a:r>
              <a:rPr lang="en-US" i="1" dirty="0" smtClean="0">
                <a:solidFill>
                  <a:srgbClr val="FF0000"/>
                </a:solidFill>
              </a:rPr>
              <a:t>ALWAYS</a:t>
            </a:r>
            <a:r>
              <a:rPr lang="en-US" i="1" dirty="0" smtClean="0"/>
              <a:t> invert for</a:t>
            </a:r>
            <a:br>
              <a:rPr lang="en-US" i="1" dirty="0" smtClean="0"/>
            </a:br>
            <a:r>
              <a:rPr lang="en-US" i="1" dirty="0" smtClean="0"/>
              <a:t>the source wavelet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1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34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7464" y="1765380"/>
            <a:ext cx="523361" cy="59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41119" y="1890980"/>
            <a:ext cx="778905" cy="467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666262" y="1953779"/>
            <a:ext cx="739684" cy="117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53031" y="1953779"/>
            <a:ext cx="171180" cy="1507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9951" y="1890980"/>
            <a:ext cx="697816" cy="133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01368" y="2365469"/>
            <a:ext cx="19085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99" y="2303160"/>
            <a:ext cx="919768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norm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9654" y="3145870"/>
            <a:ext cx="25883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Elastic modeling operator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723" y="3515202"/>
            <a:ext cx="165194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Property model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ρ,V</a:t>
            </a:r>
            <a:r>
              <a:rPr lang="en-US" baseline="-25000" dirty="0" err="1"/>
              <a:t>P</a:t>
            </a:r>
            <a:r>
              <a:rPr lang="en-US" dirty="0" err="1"/>
              <a:t>,V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3173781"/>
            <a:ext cx="2764352" cy="92333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Real or observed </a:t>
            </a:r>
            <a:r>
              <a:rPr lang="en-US" dirty="0"/>
              <a:t>data</a:t>
            </a:r>
          </a:p>
          <a:p>
            <a:r>
              <a:rPr lang="en-US" dirty="0" smtClean="0"/>
              <a:t>(4C</a:t>
            </a:r>
            <a:r>
              <a:rPr lang="en-US" dirty="0"/>
              <a:t>: Hydrophone, vertical and horizontal geophones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50303" y="955957"/>
            <a:ext cx="195389" cy="19915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8495" y="85187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solver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50303" y="1307514"/>
            <a:ext cx="195389" cy="19915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08495" y="118631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operator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250303" y="1653650"/>
            <a:ext cx="195389" cy="19915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08495" y="1538846"/>
            <a:ext cx="15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Pre-processing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725495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5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07464" y="1765380"/>
            <a:ext cx="523361" cy="593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41119" y="1890980"/>
            <a:ext cx="778905" cy="467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666262" y="1953779"/>
            <a:ext cx="739684" cy="117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553031" y="1953779"/>
            <a:ext cx="171180" cy="1507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09951" y="1890980"/>
            <a:ext cx="697816" cy="133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01368" y="2365469"/>
            <a:ext cx="19085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Objective function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4199" y="2303160"/>
            <a:ext cx="919768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r>
              <a:rPr lang="en-US" dirty="0" smtClean="0"/>
              <a:t> norm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9654" y="3145870"/>
            <a:ext cx="25883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Elastic modeling operator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1723" y="3515202"/>
            <a:ext cx="1651940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Property </a:t>
            </a:r>
            <a:r>
              <a:rPr lang="en-US" dirty="0"/>
              <a:t>model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ρ,V</a:t>
            </a:r>
            <a:r>
              <a:rPr lang="en-US" baseline="-25000" dirty="0" err="1"/>
              <a:t>P</a:t>
            </a:r>
            <a:r>
              <a:rPr lang="en-US" dirty="0" err="1"/>
              <a:t>,V</a:t>
            </a:r>
            <a:r>
              <a:rPr lang="en-US" baseline="-25000" dirty="0" err="1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3173781"/>
            <a:ext cx="2689464" cy="92333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Real or observed </a:t>
            </a:r>
            <a:r>
              <a:rPr lang="en-US" dirty="0"/>
              <a:t>data</a:t>
            </a:r>
          </a:p>
          <a:p>
            <a:r>
              <a:rPr lang="en-US" dirty="0" smtClean="0"/>
              <a:t>(4C</a:t>
            </a:r>
            <a:r>
              <a:rPr lang="en-US" dirty="0"/>
              <a:t>: Hydrophone, vertical and horizontal geophones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250303" y="955957"/>
            <a:ext cx="195389" cy="199157"/>
          </a:xfrm>
          <a:prstGeom prst="rect">
            <a:avLst/>
          </a:prstGeom>
          <a:solidFill>
            <a:srgbClr val="D9D9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08495" y="85187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solver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250303" y="1307514"/>
            <a:ext cx="195389" cy="19915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08495" y="118631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operator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250303" y="1653650"/>
            <a:ext cx="195389" cy="19915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08495" y="1538846"/>
            <a:ext cx="156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Pre-processing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250303" y="2012064"/>
            <a:ext cx="195389" cy="1991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508495" y="1882839"/>
            <a:ext cx="135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model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29955" y="103802"/>
            <a:ext cx="8229600" cy="443573"/>
          </a:xfrm>
        </p:spPr>
        <p:txBody>
          <a:bodyPr>
            <a:normAutofit fontScale="90000"/>
          </a:bodyPr>
          <a:lstStyle/>
          <a:p>
            <a:r>
              <a:rPr lang="en-US" dirty="0"/>
              <a:t>EFWI objective function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200463"/>
              </p:ext>
            </p:extLst>
          </p:nvPr>
        </p:nvGraphicFramePr>
        <p:xfrm>
          <a:off x="2676108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9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6108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3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351037"/>
              </p:ext>
            </p:extLst>
          </p:nvPr>
        </p:nvGraphicFramePr>
        <p:xfrm>
          <a:off x="2684463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463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9955" y="2371083"/>
            <a:ext cx="8810063" cy="278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 am using conjugate-gradients to calculate the search direction and the step lengths are found by parabolic search.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 start the inversion 2</a:t>
            </a:r>
            <a:r>
              <a:rPr lang="en-US" dirty="0"/>
              <a:t>-5 </a:t>
            </a:r>
            <a:r>
              <a:rPr lang="en-US" dirty="0" smtClean="0"/>
              <a:t>Hz data, followed by 2-7.5 Hz and finally 2-10 Hz.</a:t>
            </a:r>
            <a:endParaRPr lang="en-US" dirty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 tested 15 km offset, 12 s data and also 5 km offset, 5 s data.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I used spatial reciprocity to generate data in common receiver gathers and not common shot.</a:t>
            </a:r>
          </a:p>
          <a:p>
            <a:pPr>
              <a:lnSpc>
                <a:spcPct val="140000"/>
              </a:lnSpc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6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911908"/>
              </p:ext>
            </p:extLst>
          </p:nvPr>
        </p:nvGraphicFramePr>
        <p:xfrm>
          <a:off x="2684463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9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463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388989"/>
              </p:ext>
            </p:extLst>
          </p:nvPr>
        </p:nvGraphicFramePr>
        <p:xfrm>
          <a:off x="2255838" y="2863850"/>
          <a:ext cx="4899025" cy="181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0" name="Equation" r:id="rId5" imgW="1714500" imgH="635000" progId="Equation.3">
                  <p:embed/>
                </p:oleObj>
              </mc:Choice>
              <mc:Fallback>
                <p:oleObj name="Equation" r:id="rId5" imgW="17145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5838" y="2863850"/>
                        <a:ext cx="4899025" cy="181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/>
          <p:cNvSpPr/>
          <p:nvPr/>
        </p:nvSpPr>
        <p:spPr>
          <a:xfrm>
            <a:off x="3952130" y="2305959"/>
            <a:ext cx="1403716" cy="459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8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21437"/>
              </p:ext>
            </p:extLst>
          </p:nvPr>
        </p:nvGraphicFramePr>
        <p:xfrm>
          <a:off x="2684463" y="992188"/>
          <a:ext cx="37385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8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463" y="992188"/>
                        <a:ext cx="3738562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073359"/>
              </p:ext>
            </p:extLst>
          </p:nvPr>
        </p:nvGraphicFramePr>
        <p:xfrm>
          <a:off x="2255838" y="2863850"/>
          <a:ext cx="4899025" cy="181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9" name="Equation" r:id="rId5" imgW="1714500" imgH="635000" progId="Equation.3">
                  <p:embed/>
                </p:oleObj>
              </mc:Choice>
              <mc:Fallback>
                <p:oleObj name="Equation" r:id="rId5" imgW="17145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5838" y="2863850"/>
                        <a:ext cx="4899025" cy="181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/>
          <p:cNvSpPr/>
          <p:nvPr/>
        </p:nvSpPr>
        <p:spPr>
          <a:xfrm>
            <a:off x="3952130" y="2305959"/>
            <a:ext cx="1403716" cy="459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500935" y="3124742"/>
            <a:ext cx="785413" cy="6683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68188" y="4009970"/>
            <a:ext cx="785413" cy="6683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735656"/>
              </p:ext>
            </p:extLst>
          </p:nvPr>
        </p:nvGraphicFramePr>
        <p:xfrm>
          <a:off x="129955" y="727938"/>
          <a:ext cx="174148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1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55" y="727938"/>
                        <a:ext cx="1741487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efw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6556134" cy="3405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5760" y="727938"/>
            <a:ext cx="308972" cy="5921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Moere</a:t>
            </a:r>
            <a:r>
              <a:rPr lang="en-US" dirty="0" smtClean="0"/>
              <a:t> Vest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 descr="node1587recove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32" y="-326376"/>
            <a:ext cx="4691235" cy="6071010"/>
          </a:xfrm>
          <a:prstGeom prst="rect">
            <a:avLst/>
          </a:prstGeom>
        </p:spPr>
      </p:pic>
      <p:pic>
        <p:nvPicPr>
          <p:cNvPr id="14" name="Picture 13" descr="node1587deploy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" y="-326376"/>
            <a:ext cx="4685172" cy="6063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370" y="835492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ROV camera during nodes deployment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03463" y="3082967"/>
            <a:ext cx="417773" cy="4511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68061" y="2784201"/>
            <a:ext cx="417773" cy="4511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88488" y="2157581"/>
            <a:ext cx="417773" cy="4511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2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984365"/>
              </p:ext>
            </p:extLst>
          </p:nvPr>
        </p:nvGraphicFramePr>
        <p:xfrm>
          <a:off x="129955" y="727938"/>
          <a:ext cx="174148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6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55" y="727938"/>
                        <a:ext cx="1741487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efw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6556134" cy="3405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698" y="1737824"/>
            <a:ext cx="1537404" cy="2849029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97023" y="2681931"/>
            <a:ext cx="142042" cy="150388"/>
          </a:xfrm>
          <a:prstGeom prst="ellipse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2256" y="727938"/>
            <a:ext cx="693858" cy="5921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7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411059"/>
              </p:ext>
            </p:extLst>
          </p:nvPr>
        </p:nvGraphicFramePr>
        <p:xfrm>
          <a:off x="129955" y="727938"/>
          <a:ext cx="174148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0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55" y="727938"/>
                        <a:ext cx="1741487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efw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6556134" cy="34053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16833" y="1737824"/>
            <a:ext cx="1537404" cy="2849029"/>
            <a:chOff x="2907698" y="1737824"/>
            <a:chExt cx="1537404" cy="2849029"/>
          </a:xfrm>
        </p:grpSpPr>
        <p:sp>
          <p:nvSpPr>
            <p:cNvPr id="4" name="Rectangle 3"/>
            <p:cNvSpPr/>
            <p:nvPr/>
          </p:nvSpPr>
          <p:spPr>
            <a:xfrm>
              <a:off x="2907698" y="1737824"/>
              <a:ext cx="1537404" cy="28490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597023" y="2673576"/>
              <a:ext cx="142042" cy="150388"/>
            </a:xfrm>
            <a:prstGeom prst="ellipse">
              <a:avLst/>
            </a:prstGeom>
            <a:solidFill>
              <a:schemeClr val="tx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852256" y="727938"/>
            <a:ext cx="693858" cy="5921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4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900714"/>
              </p:ext>
            </p:extLst>
          </p:nvPr>
        </p:nvGraphicFramePr>
        <p:xfrm>
          <a:off x="129955" y="727938"/>
          <a:ext cx="174148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55" y="727938"/>
                        <a:ext cx="1741487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efw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6556134" cy="34053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34583" y="1737824"/>
            <a:ext cx="1537404" cy="2849029"/>
            <a:chOff x="2907698" y="1737824"/>
            <a:chExt cx="1537404" cy="2849029"/>
          </a:xfrm>
        </p:grpSpPr>
        <p:sp>
          <p:nvSpPr>
            <p:cNvPr id="4" name="Rectangle 3"/>
            <p:cNvSpPr/>
            <p:nvPr/>
          </p:nvSpPr>
          <p:spPr>
            <a:xfrm>
              <a:off x="2907698" y="1737824"/>
              <a:ext cx="1537404" cy="28490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597023" y="2656866"/>
              <a:ext cx="142042" cy="150388"/>
            </a:xfrm>
            <a:prstGeom prst="ellipse">
              <a:avLst/>
            </a:prstGeom>
            <a:solidFill>
              <a:schemeClr val="tx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852256" y="727938"/>
            <a:ext cx="693858" cy="5921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4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95517"/>
              </p:ext>
            </p:extLst>
          </p:nvPr>
        </p:nvGraphicFramePr>
        <p:xfrm>
          <a:off x="129955" y="727938"/>
          <a:ext cx="174148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3" name="Equation" r:id="rId3" imgW="609600" imgH="228600" progId="Equation.3">
                  <p:embed/>
                </p:oleObj>
              </mc:Choice>
              <mc:Fallback>
                <p:oleObj name="Equation" r:id="rId3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55" y="727938"/>
                        <a:ext cx="1741487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gefw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6556134" cy="34053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34583" y="1737824"/>
            <a:ext cx="1537404" cy="2849029"/>
            <a:chOff x="2907698" y="1737824"/>
            <a:chExt cx="1537404" cy="2849029"/>
          </a:xfrm>
        </p:grpSpPr>
        <p:sp>
          <p:nvSpPr>
            <p:cNvPr id="4" name="Rectangle 3"/>
            <p:cNvSpPr/>
            <p:nvPr/>
          </p:nvSpPr>
          <p:spPr>
            <a:xfrm>
              <a:off x="2907698" y="1737824"/>
              <a:ext cx="1537404" cy="28490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597023" y="2656866"/>
              <a:ext cx="142042" cy="150388"/>
            </a:xfrm>
            <a:prstGeom prst="ellipse">
              <a:avLst/>
            </a:prstGeom>
            <a:solidFill>
              <a:schemeClr val="tx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852256" y="727938"/>
            <a:ext cx="1019186" cy="59214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pic>
        <p:nvPicPr>
          <p:cNvPr id="11" name="Picture 10" descr="image-mas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28" y="1381988"/>
            <a:ext cx="5584342" cy="347081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3794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00815" y="814046"/>
            <a:ext cx="492972" cy="39741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data-hyd-zoom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7" y="1102849"/>
            <a:ext cx="4720061" cy="375184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674625"/>
              </p:ext>
            </p:extLst>
          </p:nvPr>
        </p:nvGraphicFramePr>
        <p:xfrm>
          <a:off x="129955" y="564133"/>
          <a:ext cx="3529734" cy="842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name="Equation" r:id="rId4" imgW="1651000" imgH="393700" progId="Equation.3">
                  <p:embed/>
                </p:oleObj>
              </mc:Choice>
              <mc:Fallback>
                <p:oleObj name="Equation" r:id="rId4" imgW="1651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955" y="564133"/>
                        <a:ext cx="3529734" cy="842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8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weights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11275" y="814046"/>
            <a:ext cx="492972" cy="39741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data-hyd-zoom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7" y="1102849"/>
            <a:ext cx="4720061" cy="375184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519112"/>
              </p:ext>
            </p:extLst>
          </p:nvPr>
        </p:nvGraphicFramePr>
        <p:xfrm>
          <a:off x="129955" y="564133"/>
          <a:ext cx="3529734" cy="842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9" name="Equation" r:id="rId4" imgW="1651000" imgH="393700" progId="Equation.3">
                  <p:embed/>
                </p:oleObj>
              </mc:Choice>
              <mc:Fallback>
                <p:oleObj name="Equation" r:id="rId4" imgW="1651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955" y="564133"/>
                        <a:ext cx="3529734" cy="842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crap.jp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61211D"/>
              </a:clrFrom>
              <a:clrTo>
                <a:srgbClr val="61211D">
                  <a:alpha val="0"/>
                </a:srgbClr>
              </a:clrTo>
            </a:clrChange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"/>
          <a:stretch/>
        </p:blipFill>
        <p:spPr>
          <a:xfrm>
            <a:off x="2381304" y="1517541"/>
            <a:ext cx="4294704" cy="2534598"/>
          </a:xfrm>
          <a:prstGeom prst="rect">
            <a:avLst/>
          </a:prstGeom>
          <a:ln>
            <a:solidFill>
              <a:srgbClr val="FFFF00"/>
            </a:solidFill>
            <a:prstDash val="dash"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6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idual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6" y="1102849"/>
            <a:ext cx="4720061" cy="37518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EFWI with residual and gradient </a:t>
            </a:r>
            <a:r>
              <a:rPr lang="en-US" dirty="0" smtClean="0"/>
              <a:t>weights - detail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11274" y="814046"/>
            <a:ext cx="2267839" cy="39741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750783"/>
              </p:ext>
            </p:extLst>
          </p:nvPr>
        </p:nvGraphicFramePr>
        <p:xfrm>
          <a:off x="129955" y="564133"/>
          <a:ext cx="3529734" cy="842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1651000" imgH="393700" progId="Equation.3">
                  <p:embed/>
                </p:oleObj>
              </mc:Choice>
              <mc:Fallback>
                <p:oleObj name="Equation" r:id="rId4" imgW="1651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955" y="564133"/>
                        <a:ext cx="3529734" cy="842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6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o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1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ho2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o2-7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8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Moere</a:t>
            </a:r>
            <a:r>
              <a:rPr lang="en-US" dirty="0" smtClean="0"/>
              <a:t> Vest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data-hy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6" y="651684"/>
            <a:ext cx="6263331" cy="42011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4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1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p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5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p2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5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p2-7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7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p2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6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0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s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5" cy="4163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s2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8" y="643330"/>
            <a:ext cx="7807725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s2-7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4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s2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" y="643330"/>
            <a:ext cx="7807724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6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 descr="obj2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0" y="646017"/>
            <a:ext cx="6291672" cy="416899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Moere</a:t>
            </a:r>
            <a:r>
              <a:rPr lang="en-US" dirty="0" smtClean="0"/>
              <a:t> Vest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data-hy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6" y="651684"/>
            <a:ext cx="6263331" cy="4201113"/>
          </a:xfrm>
          <a:prstGeom prst="rect">
            <a:avLst/>
          </a:prstGeom>
        </p:spPr>
      </p:pic>
      <p:sp>
        <p:nvSpPr>
          <p:cNvPr id="4" name="Left Bracket 3"/>
          <p:cNvSpPr/>
          <p:nvPr/>
        </p:nvSpPr>
        <p:spPr>
          <a:xfrm rot="16200000">
            <a:off x="5581904" y="-748344"/>
            <a:ext cx="91909" cy="3811001"/>
          </a:xfrm>
          <a:prstGeom prst="leftBracket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71761" y="1219821"/>
            <a:ext cx="151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 55 km offset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62203" y="4405809"/>
            <a:ext cx="300797" cy="30913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8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2-7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28" y="646015"/>
            <a:ext cx="6291673" cy="4168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j2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28" y="646014"/>
            <a:ext cx="6291673" cy="4168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EFWI with residual and gradient weights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pvs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7" y="643330"/>
            <a:ext cx="7482571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Vp-Vs</a:t>
            </a:r>
            <a:r>
              <a:rPr lang="en-US" dirty="0" smtClean="0"/>
              <a:t> ratio of inverted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2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vpvs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7" y="643330"/>
            <a:ext cx="7482571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Vp-Vs</a:t>
            </a:r>
            <a:r>
              <a:rPr lang="en-US" dirty="0" smtClean="0"/>
              <a:t> ratio of inverted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63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24442" y="2189888"/>
            <a:ext cx="307401" cy="2518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35344" y="1820556"/>
            <a:ext cx="127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&gt; 2.2 </a:t>
            </a:r>
            <a:r>
              <a:rPr lang="en-US" dirty="0" err="1" smtClean="0">
                <a:solidFill>
                  <a:srgbClr val="FFFF00"/>
                </a:solidFill>
              </a:rPr>
              <a:t>shales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2267" y="3549093"/>
            <a:ext cx="185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~1.8 </a:t>
            </a:r>
            <a:r>
              <a:rPr lang="mr-IN" dirty="0" smtClean="0"/>
              <a:t>–</a:t>
            </a:r>
            <a:r>
              <a:rPr lang="en-US" dirty="0" smtClean="0"/>
              <a:t> 2.1 (basalt)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11843" y="1348257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1.5 </a:t>
            </a:r>
            <a:r>
              <a:rPr lang="mr-IN" dirty="0" smtClean="0">
                <a:solidFill>
                  <a:srgbClr val="FFFF00"/>
                </a:solidFill>
              </a:rPr>
              <a:t>–</a:t>
            </a:r>
            <a:r>
              <a:rPr lang="en-US" dirty="0" smtClean="0">
                <a:solidFill>
                  <a:srgbClr val="FFFF00"/>
                </a:solidFill>
              </a:rPr>
              <a:t> 1.8 water saturated sandstones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795" y="62009"/>
            <a:ext cx="2259572" cy="2127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213885" y="77405"/>
            <a:ext cx="181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Castagna</a:t>
            </a:r>
            <a:r>
              <a:rPr lang="en-US" sz="1400" i="1" dirty="0" smtClean="0"/>
              <a:t>, et al., 1985</a:t>
            </a:r>
            <a:endParaRPr lang="en-US" sz="1400" i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24442" y="2189888"/>
            <a:ext cx="307401" cy="6131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23141" y="2189888"/>
            <a:ext cx="221121" cy="10730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41528" y="1717589"/>
            <a:ext cx="0" cy="83363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324310" y="1717589"/>
            <a:ext cx="217218" cy="121686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1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tm-mirror-init-rh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9" y="643330"/>
            <a:ext cx="6466425" cy="420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7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tm-mirror-final-rh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9" y="643330"/>
            <a:ext cx="6466425" cy="4208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tm-mirror-init-v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7" y="643330"/>
            <a:ext cx="6466425" cy="4209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7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tm-mirror-final-v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8" y="643330"/>
            <a:ext cx="6466425" cy="4209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tm-mirror-init-v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8" y="643330"/>
            <a:ext cx="6466425" cy="4168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tm-mirror-final-v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8" y="643330"/>
            <a:ext cx="6466425" cy="4168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ERTM before and after EFWI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1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Moere</a:t>
            </a:r>
            <a:r>
              <a:rPr lang="en-US" dirty="0" smtClean="0"/>
              <a:t> Vest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data-hy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6" y="651684"/>
            <a:ext cx="6263331" cy="4201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2101" y="1069430"/>
            <a:ext cx="2097219" cy="1119560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2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data-hyd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7" y="158744"/>
            <a:ext cx="5870499" cy="467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ata-hyd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7" y="158744"/>
            <a:ext cx="5870499" cy="4672115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PhD Oral Defense - Gustavo Alves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2004164" y="1754769"/>
            <a:ext cx="5322851" cy="2229550"/>
          </a:xfrm>
          <a:prstGeom prst="trapezoid">
            <a:avLst>
              <a:gd name="adj" fmla="val 89654"/>
            </a:avLst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44836" y="335867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Multiples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>
            <a:off x="3721703" y="946107"/>
            <a:ext cx="1888332" cy="785362"/>
          </a:xfrm>
          <a:prstGeom prst="trapezoid">
            <a:avLst>
              <a:gd name="adj" fmla="val 72875"/>
            </a:avLst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80986" y="1085137"/>
            <a:ext cx="117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Primary</a:t>
            </a:r>
          </a:p>
          <a:p>
            <a:pPr algn="ctr"/>
            <a:r>
              <a:rPr lang="en-US" dirty="0" smtClean="0"/>
              <a:t>reflections</a:t>
            </a:r>
            <a:endParaRPr lang="en-US" dirty="0"/>
          </a:p>
        </p:txBody>
      </p:sp>
      <p:sp>
        <p:nvSpPr>
          <p:cNvPr id="8" name="Diagonal Stripe 7"/>
          <p:cNvSpPr/>
          <p:nvPr/>
        </p:nvSpPr>
        <p:spPr>
          <a:xfrm>
            <a:off x="2004164" y="1787952"/>
            <a:ext cx="1805922" cy="2044917"/>
          </a:xfrm>
          <a:prstGeom prst="diagStripe">
            <a:avLst/>
          </a:prstGeom>
          <a:solidFill>
            <a:srgbClr val="008000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gonal Stripe 8"/>
          <p:cNvSpPr/>
          <p:nvPr/>
        </p:nvSpPr>
        <p:spPr>
          <a:xfrm flipH="1">
            <a:off x="5621590" y="1787952"/>
            <a:ext cx="1705425" cy="2044917"/>
          </a:xfrm>
          <a:prstGeom prst="diagStripe">
            <a:avLst/>
          </a:prstGeom>
          <a:solidFill>
            <a:srgbClr val="008000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577462">
            <a:off x="2093322" y="2313277"/>
            <a:ext cx="137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Refractions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3005058">
            <a:off x="6005313" y="2340617"/>
            <a:ext cx="132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6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SEP.thmx</Template>
  <TotalTime>29151</TotalTime>
  <Words>1489</Words>
  <Application>Microsoft Macintosh PowerPoint</Application>
  <PresentationFormat>On-screen Show (16:9)</PresentationFormat>
  <Paragraphs>349</Paragraphs>
  <Slides>69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SEP</vt:lpstr>
      <vt:lpstr>Equation</vt:lpstr>
      <vt:lpstr>Chapter 5 – EFWI of the  Moere Vest data set</vt:lpstr>
      <vt:lpstr>Chapter 5</vt:lpstr>
      <vt:lpstr>The Moere Vest data</vt:lpstr>
      <vt:lpstr>The Moere Vest data</vt:lpstr>
      <vt:lpstr>The Moere Vest data</vt:lpstr>
      <vt:lpstr>The Moere Vest data</vt:lpstr>
      <vt:lpstr>The Moere Vest data</vt:lpstr>
      <vt:lpstr>PowerPoint Presentation</vt:lpstr>
      <vt:lpstr>PowerPoint Presentation</vt:lpstr>
      <vt:lpstr>Inputs of Elastic FWI</vt:lpstr>
      <vt:lpstr>Data pre-processing - Rotation</vt:lpstr>
      <vt:lpstr>Data pre-processing - Rotation</vt:lpstr>
      <vt:lpstr>Data pre-processing - Rotation</vt:lpstr>
      <vt:lpstr>Data pre-processing – Receiver designature</vt:lpstr>
      <vt:lpstr>Data pre-processing – De-bubble</vt:lpstr>
      <vt:lpstr>Data pre-processing – De-bubble</vt:lpstr>
      <vt:lpstr>Data pre-processing – De-bubble</vt:lpstr>
      <vt:lpstr>Data pre-processing – De-bubble</vt:lpstr>
      <vt:lpstr>Data pre-processing – De-bubble</vt:lpstr>
      <vt:lpstr>Data pre-processing – De-bubble</vt:lpstr>
      <vt:lpstr>Initial properties model</vt:lpstr>
      <vt:lpstr>PowerPoint Presentation</vt:lpstr>
      <vt:lpstr>PowerPoint Presentation</vt:lpstr>
      <vt:lpstr>PowerPoint Presentation</vt:lpstr>
      <vt:lpstr>LMO of field data</vt:lpstr>
      <vt:lpstr>LMO of field data</vt:lpstr>
      <vt:lpstr>Initial properties model</vt:lpstr>
      <vt:lpstr>Building the initial model – Elastic RTM</vt:lpstr>
      <vt:lpstr>Building the initial model – Smooth initial model</vt:lpstr>
      <vt:lpstr>EFWI objective function</vt:lpstr>
      <vt:lpstr>EFWI objective function</vt:lpstr>
      <vt:lpstr>EFWI objective function</vt:lpstr>
      <vt:lpstr>EFWI objective function</vt:lpstr>
      <vt:lpstr>EFWI objective function</vt:lpstr>
      <vt:lpstr>EFWI objective function</vt:lpstr>
      <vt:lpstr>EFWI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 - detail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EFWI with residual and gradient weights</vt:lpstr>
      <vt:lpstr>Vp-Vs ratio of inverted models</vt:lpstr>
      <vt:lpstr>Vp-Vs ratio of inverted models</vt:lpstr>
      <vt:lpstr>Comparing ERTM before and after EFWI</vt:lpstr>
      <vt:lpstr>Comparing ERTM before and after EFWI</vt:lpstr>
      <vt:lpstr>Comparing ERTM before and after EFWI</vt:lpstr>
      <vt:lpstr>Comparing ERTM before and after EFWI</vt:lpstr>
      <vt:lpstr>Comparing ERTM before and after EFWI</vt:lpstr>
      <vt:lpstr>Comparing ERTM before and after EFWI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Gustavo Catao Alves</dc:creator>
  <cp:lastModifiedBy>Gustavo Catao Alves</cp:lastModifiedBy>
  <cp:revision>239</cp:revision>
  <dcterms:created xsi:type="dcterms:W3CDTF">2016-07-12T02:32:27Z</dcterms:created>
  <dcterms:modified xsi:type="dcterms:W3CDTF">2017-10-19T12:10:14Z</dcterms:modified>
</cp:coreProperties>
</file>